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"/>
  </p:notesMasterIdLst>
  <p:handoutMasterIdLst>
    <p:handoutMasterId r:id="rId22"/>
  </p:handoutMasterIdLst>
  <p:sldIdLst>
    <p:sldId id="639" r:id="rId3"/>
    <p:sldId id="582" r:id="rId4"/>
    <p:sldId id="618" r:id="rId5"/>
    <p:sldId id="619" r:id="rId7"/>
    <p:sldId id="620" r:id="rId8"/>
    <p:sldId id="624" r:id="rId9"/>
    <p:sldId id="625" r:id="rId10"/>
    <p:sldId id="628" r:id="rId11"/>
    <p:sldId id="629" r:id="rId12"/>
    <p:sldId id="660" r:id="rId13"/>
    <p:sldId id="678" r:id="rId14"/>
    <p:sldId id="632" r:id="rId15"/>
    <p:sldId id="633" r:id="rId16"/>
    <p:sldId id="653" r:id="rId17"/>
    <p:sldId id="671" r:id="rId18"/>
    <p:sldId id="662" r:id="rId19"/>
    <p:sldId id="663" r:id="rId20"/>
    <p:sldId id="638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A4B0"/>
    <a:srgbClr val="638DA0"/>
    <a:srgbClr val="6B9AAB"/>
    <a:srgbClr val="9FA3AC"/>
    <a:srgbClr val="E7E0D0"/>
    <a:srgbClr val="54859F"/>
    <a:srgbClr val="55869F"/>
    <a:srgbClr val="DDDDDD"/>
    <a:srgbClr val="7FB1A9"/>
    <a:srgbClr val="567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76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5.png"/><Relationship Id="rId1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image" Target="../media/image5.png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5.png"/><Relationship Id="rId1" Type="http://schemas.openxmlformats.org/officeDocument/2006/relationships/tags" Target="../tags/tag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ownload (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140" y="748665"/>
            <a:ext cx="10205720" cy="510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Tools and Technologies Used: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319145" y="1691005"/>
            <a:ext cx="612648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n-US" sz="3200"/>
              <a:t> Java programming language</a:t>
            </a:r>
            <a:endParaRPr lang="en-US" sz="3200"/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n-US" sz="3200"/>
              <a:t> Swing library for GUI</a:t>
            </a:r>
            <a:endParaRPr lang="en-US" sz="3200"/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v"/>
            </a:pPr>
            <a:r>
              <a:rPr lang="en-US" sz="3200"/>
              <a:t> Visual Studio Code</a:t>
            </a:r>
            <a:endParaRPr lang="en-US" sz="3200"/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en-US" sz="3200"/>
          </a:p>
        </p:txBody>
      </p:sp>
      <p:sp>
        <p:nvSpPr>
          <p:cNvPr id="7" name="Rectangles 6"/>
          <p:cNvSpPr/>
          <p:nvPr/>
        </p:nvSpPr>
        <p:spPr>
          <a:xfrm rot="2040000">
            <a:off x="8867775" y="-576580"/>
            <a:ext cx="2082165" cy="893508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rgbClr val="92D050"/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  <a:gs pos="0">
                <a:srgbClr val="14CD68"/>
              </a:gs>
              <a:gs pos="100000">
                <a:srgbClr val="00B050"/>
              </a:gs>
            </a:gsLst>
            <a:lin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 rot="2100000">
            <a:off x="10357485" y="2138680"/>
            <a:ext cx="2625725" cy="6533515"/>
          </a:xfrm>
          <a:prstGeom prst="rect">
            <a:avLst/>
          </a:prstGeom>
          <a:gradFill>
            <a:gsLst>
              <a:gs pos="0">
                <a:schemeClr val="accent5">
                  <a:lumMod val="98000"/>
                  <a:lumOff val="2000"/>
                </a:schemeClr>
              </a:gs>
              <a:gs pos="50000">
                <a:srgbClr val="72A4B0"/>
              </a:gs>
              <a:gs pos="100000">
                <a:schemeClr val="accent5">
                  <a:lumMod val="99000"/>
                </a:schemeClr>
              </a:gs>
              <a:gs pos="0">
                <a:srgbClr val="638DA0"/>
              </a:gs>
              <a:gs pos="100000">
                <a:srgbClr val="00B050"/>
              </a:gs>
            </a:gsLst>
            <a:lin ang="5400000" scaled="0"/>
          </a:gra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r (9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635635"/>
            <a:ext cx="5181600" cy="5521960"/>
          </a:xfrm>
          <a:prstGeom prst="rect">
            <a:avLst/>
          </a:prstGeom>
        </p:spPr>
      </p:pic>
      <p:pic>
        <p:nvPicPr>
          <p:cNvPr id="5" name="Content Placeholder 4" descr="r (11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635000"/>
            <a:ext cx="5181600" cy="5522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图片1.png图片1"/>
          <p:cNvPicPr>
            <a:picLocks noChangeAspect="1"/>
          </p:cNvPicPr>
          <p:nvPr/>
        </p:nvPicPr>
        <p:blipFill>
          <a:blip r:embed="rId1"/>
          <a:srcRect l="21875" r="21875"/>
          <a:stretch>
            <a:fillRect/>
          </a:stretch>
        </p:blipFill>
        <p:spPr>
          <a:xfrm>
            <a:off x="377825" y="381635"/>
            <a:ext cx="8645525" cy="6095365"/>
          </a:xfrm>
          <a:prstGeom prst="rect">
            <a:avLst/>
          </a:prstGeom>
        </p:spPr>
      </p:pic>
      <p:sp>
        <p:nvSpPr>
          <p:cNvPr id="4" name="文本框 14"/>
          <p:cNvSpPr txBox="1">
            <a:spLocks noChangeArrowheads="1"/>
          </p:cNvSpPr>
          <p:nvPr/>
        </p:nvSpPr>
        <p:spPr bwMode="auto">
          <a:xfrm>
            <a:off x="1818640" y="2193290"/>
            <a:ext cx="321373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16600" dirty="0">
              <a:solidFill>
                <a:srgbClr val="55869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15"/>
          <p:cNvSpPr txBox="1">
            <a:spLocks noChangeArrowheads="1"/>
          </p:cNvSpPr>
          <p:nvPr/>
        </p:nvSpPr>
        <p:spPr bwMode="auto">
          <a:xfrm>
            <a:off x="6390640" y="2437130"/>
            <a:ext cx="498665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4800" cap="all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Result</a:t>
            </a:r>
            <a:endParaRPr lang="en-US" altLang="zh-CN" sz="4800" cap="all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1160145" y="482600"/>
            <a:ext cx="35604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rgbClr val="2E3A46"/>
                </a:solidFill>
                <a:effectLst/>
                <a:ea typeface="Arial" panose="020B0604020202020204" pitchFamily="34" charset="0"/>
              </a:rPr>
              <a:t>Result</a:t>
            </a:r>
            <a:endParaRPr lang="en-US" altLang="zh-CN" sz="2800" b="1" dirty="0">
              <a:solidFill>
                <a:srgbClr val="2E3A46"/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49" name="文本框 14"/>
          <p:cNvSpPr txBox="1">
            <a:spLocks noChangeArrowheads="1"/>
          </p:cNvSpPr>
          <p:nvPr/>
        </p:nvSpPr>
        <p:spPr bwMode="auto">
          <a:xfrm>
            <a:off x="368553" y="359121"/>
            <a:ext cx="11237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04</a:t>
            </a:r>
            <a:endParaRPr lang="en-US" altLang="zh-CN" sz="3600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r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2327275"/>
            <a:ext cx="4467225" cy="2202180"/>
          </a:xfrm>
          <a:prstGeom prst="rect">
            <a:avLst/>
          </a:prstGeom>
        </p:spPr>
      </p:pic>
      <p:pic>
        <p:nvPicPr>
          <p:cNvPr id="4" name="Picture 3" descr="r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35" y="2326640"/>
            <a:ext cx="4597400" cy="2203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85570" y="4731385"/>
            <a:ext cx="2821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First player has to enter his/her name</a:t>
            </a:r>
            <a:endParaRPr 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6626225" y="4916170"/>
            <a:ext cx="4207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Select a level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r (3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5121910" cy="4351655"/>
          </a:xfrm>
          <a:prstGeom prst="rect">
            <a:avLst/>
          </a:prstGeom>
        </p:spPr>
      </p:pic>
      <p:pic>
        <p:nvPicPr>
          <p:cNvPr id="6" name="Content Placeholder 5" descr="r (5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740" y="1253490"/>
            <a:ext cx="505206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r (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5152390" cy="4351655"/>
          </a:xfrm>
          <a:prstGeom prst="rect">
            <a:avLst/>
          </a:prstGeom>
        </p:spPr>
      </p:pic>
      <p:pic>
        <p:nvPicPr>
          <p:cNvPr id="8" name="Content Placeholder 7" descr="r (7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8260" y="1253490"/>
            <a:ext cx="495554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4070"/>
            <a:ext cx="10515600" cy="1325563"/>
          </a:xfrm>
        </p:spPr>
        <p:txBody>
          <a:bodyPr>
            <a:no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Limitations:</a:t>
            </a:r>
            <a:b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</a:b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58670" y="1849755"/>
            <a:ext cx="8550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The game currently has a fixed layout and predefined levels. </a:t>
            </a:r>
            <a:endParaRPr 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It does not provide the option for custom levels or dynamic level generation.</a:t>
            </a:r>
            <a:endParaRPr 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The game lacks sound effects and background music, which could enhance the gaming experience.</a:t>
            </a:r>
            <a:endParaRPr 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 The game does not have a high score tracking or leaderboard feature.</a:t>
            </a:r>
            <a:endParaRPr 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Future Scope Of Work:</a:t>
            </a:r>
            <a:endParaRPr lang="en-US"/>
          </a:p>
        </p:txBody>
      </p:sp>
      <p:sp>
        <p:nvSpPr>
          <p:cNvPr id="7" name="Rectangles 6"/>
          <p:cNvSpPr/>
          <p:nvPr/>
        </p:nvSpPr>
        <p:spPr>
          <a:xfrm rot="2040000">
            <a:off x="8867775" y="-576580"/>
            <a:ext cx="2082165" cy="893508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29000"/>
                </a:schemeClr>
              </a:gs>
              <a:gs pos="50000">
                <a:srgbClr val="92D050"/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  <a:gs pos="0">
                <a:srgbClr val="14CD68"/>
              </a:gs>
              <a:gs pos="100000">
                <a:srgbClr val="00B050"/>
              </a:gs>
            </a:gsLst>
            <a:lin ang="27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 rot="2100000">
            <a:off x="10357485" y="2138680"/>
            <a:ext cx="2625725" cy="6533515"/>
          </a:xfrm>
          <a:prstGeom prst="rect">
            <a:avLst/>
          </a:prstGeom>
          <a:gradFill>
            <a:gsLst>
              <a:gs pos="0">
                <a:schemeClr val="accent5">
                  <a:lumMod val="98000"/>
                  <a:lumOff val="2000"/>
                  <a:alpha val="26000"/>
                </a:schemeClr>
              </a:gs>
              <a:gs pos="50000">
                <a:srgbClr val="72A4B0"/>
              </a:gs>
              <a:gs pos="100000">
                <a:schemeClr val="accent5">
                  <a:lumMod val="99000"/>
                </a:schemeClr>
              </a:gs>
              <a:gs pos="0">
                <a:srgbClr val="638DA0"/>
              </a:gs>
              <a:gs pos="100000">
                <a:srgbClr val="00B050"/>
              </a:gs>
            </a:gsLst>
            <a:lin ang="5400000" scaled="0"/>
          </a:gra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0860" y="1715135"/>
            <a:ext cx="7107555" cy="4351655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Add sound effects and background music to enhance the gaming experience.</a:t>
            </a:r>
            <a:endParaRPr lang="en-US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Implement a high score tracking system and leaderboard.</a:t>
            </a:r>
            <a:endParaRPr lang="en-US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Introduce power-ups or special bricks to add more variety and challenges to the game.</a:t>
            </a:r>
            <a:endParaRPr lang="en-US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Implement level editor functionality to allow users to create custom levels</a:t>
            </a:r>
            <a:endParaRPr lang="en-US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2435860" y="2750185"/>
            <a:ext cx="73202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You</a:t>
            </a:r>
            <a:endParaRPr lang="en-US" altLang="zh-CN" sz="6600" dirty="0">
              <a:solidFill>
                <a:srgbClr val="5586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08710" y="2119630"/>
            <a:ext cx="9974580" cy="3289300"/>
            <a:chOff x="2620" y="3841"/>
            <a:chExt cx="15708" cy="5180"/>
          </a:xfrm>
        </p:grpSpPr>
        <p:sp>
          <p:nvSpPr>
            <p:cNvPr id="31" name="文本框 30"/>
            <p:cNvSpPr txBox="1"/>
            <p:nvPr/>
          </p:nvSpPr>
          <p:spPr>
            <a:xfrm>
              <a:off x="2620" y="3841"/>
              <a:ext cx="1570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6600" dirty="0">
                  <a:solidFill>
                    <a:srgbClr val="55869F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Break The BriX</a:t>
              </a:r>
              <a:endParaRPr lang="en-US" altLang="zh-CN" sz="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83" y="5584"/>
              <a:ext cx="7583" cy="34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b="1" dirty="0">
                  <a:solidFill>
                    <a:srgbClr val="9FA3AC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Presented By:-&gt; </a:t>
              </a:r>
              <a:endParaRPr lang="en-US" altLang="zh-CN" sz="2000" b="1" dirty="0">
                <a:solidFill>
                  <a:srgbClr val="9FA3AC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8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 Humayra Afia ID: 221002338</a:t>
              </a:r>
              <a:endParaRPr lang="en-US" altLang="zh-CN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endParaRPr lang="en-US" altLang="zh-CN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-组合 24"/>
          <p:cNvGrpSpPr/>
          <p:nvPr>
            <p:custDataLst>
              <p:tags r:id="rId1"/>
            </p:custDataLst>
          </p:nvPr>
        </p:nvGrpSpPr>
        <p:grpSpPr>
          <a:xfrm>
            <a:off x="0" y="955041"/>
            <a:ext cx="12192000" cy="922020"/>
            <a:chOff x="0" y="675641"/>
            <a:chExt cx="12192000" cy="922020"/>
          </a:xfrm>
        </p:grpSpPr>
        <p:sp>
          <p:nvSpPr>
            <p:cNvPr id="9" name="PA-矩形 8"/>
            <p:cNvSpPr/>
            <p:nvPr>
              <p:custDataLst>
                <p:tags r:id="rId2"/>
              </p:custDataLst>
            </p:nvPr>
          </p:nvSpPr>
          <p:spPr>
            <a:xfrm>
              <a:off x="0" y="905402"/>
              <a:ext cx="12192000" cy="371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3"/>
              </p:custDataLst>
            </p:nvPr>
          </p:nvSpPr>
          <p:spPr>
            <a:xfrm>
              <a:off x="3607594" y="675641"/>
              <a:ext cx="4976812" cy="9220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ea"/>
                  <a:sym typeface="+mn-lt"/>
                </a:rPr>
                <a:t>Contents</a:t>
              </a:r>
              <a:endParaRPr kumimoji="0" lang="en-US" altLang="zh-CN" sz="5400" b="1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1" name="PA-圆角矩形 10"/>
          <p:cNvSpPr/>
          <p:nvPr>
            <p:custDataLst>
              <p:tags r:id="rId4"/>
            </p:custDataLst>
          </p:nvPr>
        </p:nvSpPr>
        <p:spPr>
          <a:xfrm>
            <a:off x="748665" y="2677160"/>
            <a:ext cx="914400" cy="914400"/>
          </a:xfrm>
          <a:prstGeom prst="roundRect">
            <a:avLst>
              <a:gd name="adj" fmla="val 3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2" name="PA-直接连接符 11"/>
          <p:cNvCxnSpPr/>
          <p:nvPr>
            <p:custDataLst>
              <p:tags r:id="rId5"/>
            </p:custDataLst>
          </p:nvPr>
        </p:nvCxnSpPr>
        <p:spPr>
          <a:xfrm>
            <a:off x="840105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文本框 12"/>
          <p:cNvSpPr txBox="1"/>
          <p:nvPr>
            <p:custDataLst>
              <p:tags r:id="rId6"/>
            </p:custDataLst>
          </p:nvPr>
        </p:nvSpPr>
        <p:spPr>
          <a:xfrm flipH="1">
            <a:off x="321028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4" name="PA-矩形 13"/>
          <p:cNvSpPr/>
          <p:nvPr>
            <p:custDataLst>
              <p:tags r:id="rId7"/>
            </p:custDataLst>
          </p:nvPr>
        </p:nvSpPr>
        <p:spPr>
          <a:xfrm flipH="1">
            <a:off x="24130" y="4473575"/>
            <a:ext cx="236410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Introduction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5" name="PA-任意多边形 79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1061865" y="2990360"/>
            <a:ext cx="288000" cy="288000"/>
          </a:xfrm>
          <a:custGeom>
            <a:avLst/>
            <a:gdLst>
              <a:gd name="T0" fmla="*/ 1094 w 2189"/>
              <a:gd name="T1" fmla="*/ 1370 h 2189"/>
              <a:gd name="T2" fmla="*/ 1814 w 2189"/>
              <a:gd name="T3" fmla="*/ 1520 h 2189"/>
              <a:gd name="T4" fmla="*/ 2189 w 2189"/>
              <a:gd name="T5" fmla="*/ 1914 h 2189"/>
              <a:gd name="T6" fmla="*/ 2189 w 2189"/>
              <a:gd name="T7" fmla="*/ 2189 h 2189"/>
              <a:gd name="T8" fmla="*/ 0 w 2189"/>
              <a:gd name="T9" fmla="*/ 2189 h 2189"/>
              <a:gd name="T10" fmla="*/ 0 w 2189"/>
              <a:gd name="T11" fmla="*/ 1914 h 2189"/>
              <a:gd name="T12" fmla="*/ 374 w 2189"/>
              <a:gd name="T13" fmla="*/ 1520 h 2189"/>
              <a:gd name="T14" fmla="*/ 1094 w 2189"/>
              <a:gd name="T15" fmla="*/ 1370 h 2189"/>
              <a:gd name="T16" fmla="*/ 1094 w 2189"/>
              <a:gd name="T17" fmla="*/ 1094 h 2189"/>
              <a:gd name="T18" fmla="*/ 710 w 2189"/>
              <a:gd name="T19" fmla="*/ 934 h 2189"/>
              <a:gd name="T20" fmla="*/ 550 w 2189"/>
              <a:gd name="T21" fmla="*/ 550 h 2189"/>
              <a:gd name="T22" fmla="*/ 710 w 2189"/>
              <a:gd name="T23" fmla="*/ 163 h 2189"/>
              <a:gd name="T24" fmla="*/ 1094 w 2189"/>
              <a:gd name="T25" fmla="*/ 0 h 2189"/>
              <a:gd name="T26" fmla="*/ 1479 w 2189"/>
              <a:gd name="T27" fmla="*/ 163 h 2189"/>
              <a:gd name="T28" fmla="*/ 1639 w 2189"/>
              <a:gd name="T29" fmla="*/ 550 h 2189"/>
              <a:gd name="T30" fmla="*/ 1479 w 2189"/>
              <a:gd name="T31" fmla="*/ 934 h 2189"/>
              <a:gd name="T32" fmla="*/ 1094 w 2189"/>
              <a:gd name="T33" fmla="*/ 1094 h 2189"/>
              <a:gd name="T34" fmla="*/ 1094 w 2189"/>
              <a:gd name="T35" fmla="*/ 1094 h 2189"/>
              <a:gd name="T36" fmla="*/ 1094 w 2189"/>
              <a:gd name="T37" fmla="*/ 1094 h 2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89" h="2189">
                <a:moveTo>
                  <a:pt x="1094" y="1370"/>
                </a:moveTo>
                <a:cubicBezTo>
                  <a:pt x="1325" y="1370"/>
                  <a:pt x="1565" y="1420"/>
                  <a:pt x="1814" y="1520"/>
                </a:cubicBezTo>
                <a:cubicBezTo>
                  <a:pt x="2064" y="1620"/>
                  <a:pt x="2189" y="1752"/>
                  <a:pt x="2189" y="1914"/>
                </a:cubicBezTo>
                <a:cubicBezTo>
                  <a:pt x="2189" y="2189"/>
                  <a:pt x="2189" y="2189"/>
                  <a:pt x="2189" y="2189"/>
                </a:cubicBezTo>
                <a:cubicBezTo>
                  <a:pt x="0" y="2189"/>
                  <a:pt x="0" y="2189"/>
                  <a:pt x="0" y="2189"/>
                </a:cubicBezTo>
                <a:cubicBezTo>
                  <a:pt x="0" y="1914"/>
                  <a:pt x="0" y="1914"/>
                  <a:pt x="0" y="1914"/>
                </a:cubicBezTo>
                <a:cubicBezTo>
                  <a:pt x="0" y="1752"/>
                  <a:pt x="125" y="1620"/>
                  <a:pt x="374" y="1520"/>
                </a:cubicBezTo>
                <a:cubicBezTo>
                  <a:pt x="624" y="1420"/>
                  <a:pt x="864" y="1370"/>
                  <a:pt x="1094" y="1370"/>
                </a:cubicBezTo>
                <a:close/>
                <a:moveTo>
                  <a:pt x="1094" y="1094"/>
                </a:moveTo>
                <a:cubicBezTo>
                  <a:pt x="945" y="1094"/>
                  <a:pt x="817" y="1041"/>
                  <a:pt x="710" y="934"/>
                </a:cubicBezTo>
                <a:cubicBezTo>
                  <a:pt x="604" y="828"/>
                  <a:pt x="550" y="700"/>
                  <a:pt x="550" y="550"/>
                </a:cubicBezTo>
                <a:cubicBezTo>
                  <a:pt x="550" y="401"/>
                  <a:pt x="604" y="272"/>
                  <a:pt x="710" y="163"/>
                </a:cubicBezTo>
                <a:cubicBezTo>
                  <a:pt x="817" y="54"/>
                  <a:pt x="945" y="0"/>
                  <a:pt x="1094" y="0"/>
                </a:cubicBezTo>
                <a:cubicBezTo>
                  <a:pt x="1244" y="0"/>
                  <a:pt x="1372" y="54"/>
                  <a:pt x="1479" y="163"/>
                </a:cubicBezTo>
                <a:cubicBezTo>
                  <a:pt x="1585" y="272"/>
                  <a:pt x="1639" y="401"/>
                  <a:pt x="1639" y="550"/>
                </a:cubicBezTo>
                <a:cubicBezTo>
                  <a:pt x="1639" y="700"/>
                  <a:pt x="1585" y="828"/>
                  <a:pt x="1479" y="934"/>
                </a:cubicBezTo>
                <a:cubicBezTo>
                  <a:pt x="1372" y="1041"/>
                  <a:pt x="1244" y="1094"/>
                  <a:pt x="1094" y="1094"/>
                </a:cubicBezTo>
                <a:close/>
                <a:moveTo>
                  <a:pt x="1094" y="1094"/>
                </a:moveTo>
                <a:cubicBezTo>
                  <a:pt x="1094" y="1094"/>
                  <a:pt x="1094" y="1094"/>
                  <a:pt x="1094" y="10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6" name="PA-圆角矩形 15"/>
          <p:cNvSpPr/>
          <p:nvPr>
            <p:custDataLst>
              <p:tags r:id="rId9"/>
            </p:custDataLst>
          </p:nvPr>
        </p:nvSpPr>
        <p:spPr>
          <a:xfrm>
            <a:off x="2692823" y="2677160"/>
            <a:ext cx="914400" cy="914400"/>
          </a:xfrm>
          <a:prstGeom prst="roundRect">
            <a:avLst>
              <a:gd name="adj" fmla="val 30000"/>
            </a:avLst>
          </a:prstGeom>
          <a:solidFill>
            <a:srgbClr val="53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7" name="PA-直接连接符 16"/>
          <p:cNvCxnSpPr/>
          <p:nvPr>
            <p:custDataLst>
              <p:tags r:id="rId10"/>
            </p:custDataLst>
          </p:nvPr>
        </p:nvCxnSpPr>
        <p:spPr>
          <a:xfrm>
            <a:off x="2784263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-文本框 17"/>
          <p:cNvSpPr txBox="1"/>
          <p:nvPr>
            <p:custDataLst>
              <p:tags r:id="rId11"/>
            </p:custDataLst>
          </p:nvPr>
        </p:nvSpPr>
        <p:spPr>
          <a:xfrm flipH="1">
            <a:off x="2265186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9" name="PA-矩形 18"/>
          <p:cNvSpPr/>
          <p:nvPr>
            <p:custDataLst>
              <p:tags r:id="rId12"/>
            </p:custDataLst>
          </p:nvPr>
        </p:nvSpPr>
        <p:spPr>
          <a:xfrm flipH="1">
            <a:off x="2234705" y="4590574"/>
            <a:ext cx="1830636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Objectives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0" name="PA-圆角矩形 19"/>
          <p:cNvSpPr/>
          <p:nvPr>
            <p:custDataLst>
              <p:tags r:id="rId13"/>
            </p:custDataLst>
          </p:nvPr>
        </p:nvSpPr>
        <p:spPr>
          <a:xfrm>
            <a:off x="4406476" y="2677160"/>
            <a:ext cx="914400" cy="914400"/>
          </a:xfrm>
          <a:prstGeom prst="roundRect">
            <a:avLst>
              <a:gd name="adj" fmla="val 30000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1" name="PA-直接连接符 20"/>
          <p:cNvCxnSpPr/>
          <p:nvPr>
            <p:custDataLst>
              <p:tags r:id="rId14"/>
            </p:custDataLst>
          </p:nvPr>
        </p:nvCxnSpPr>
        <p:spPr>
          <a:xfrm>
            <a:off x="4497916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-文本框 21"/>
          <p:cNvSpPr txBox="1"/>
          <p:nvPr>
            <p:custDataLst>
              <p:tags r:id="rId15"/>
            </p:custDataLst>
          </p:nvPr>
        </p:nvSpPr>
        <p:spPr>
          <a:xfrm flipH="1">
            <a:off x="3978839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3" name="PA-矩形 22"/>
          <p:cNvSpPr/>
          <p:nvPr>
            <p:custDataLst>
              <p:tags r:id="rId16"/>
            </p:custDataLst>
          </p:nvPr>
        </p:nvSpPr>
        <p:spPr>
          <a:xfrm flipH="1">
            <a:off x="3948358" y="4590574"/>
            <a:ext cx="1830636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Implementa-tion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PA-圆角矩形 23"/>
          <p:cNvSpPr/>
          <p:nvPr>
            <p:custDataLst>
              <p:tags r:id="rId17"/>
            </p:custDataLst>
          </p:nvPr>
        </p:nvSpPr>
        <p:spPr>
          <a:xfrm>
            <a:off x="6227445" y="2677160"/>
            <a:ext cx="914400" cy="914400"/>
          </a:xfrm>
          <a:prstGeom prst="roundRect">
            <a:avLst>
              <a:gd name="adj" fmla="val 30000"/>
            </a:avLst>
          </a:prstGeom>
          <a:solidFill>
            <a:srgbClr val="53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6" name="PA-直接连接符 25"/>
          <p:cNvCxnSpPr/>
          <p:nvPr>
            <p:custDataLst>
              <p:tags r:id="rId18"/>
            </p:custDataLst>
          </p:nvPr>
        </p:nvCxnSpPr>
        <p:spPr>
          <a:xfrm>
            <a:off x="6318885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-文本框 26"/>
          <p:cNvSpPr txBox="1"/>
          <p:nvPr>
            <p:custDataLst>
              <p:tags r:id="rId19"/>
            </p:custDataLst>
          </p:nvPr>
        </p:nvSpPr>
        <p:spPr>
          <a:xfrm flipH="1">
            <a:off x="5799808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04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8" name="PA-矩形 27"/>
          <p:cNvSpPr/>
          <p:nvPr>
            <p:custDataLst>
              <p:tags r:id="rId20"/>
            </p:custDataLst>
          </p:nvPr>
        </p:nvSpPr>
        <p:spPr>
          <a:xfrm flipH="1">
            <a:off x="5769327" y="4590574"/>
            <a:ext cx="1830636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Result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9" name="PA-任意多边形 66"/>
          <p:cNvSpPr>
            <a:spLocks noChangeAspect="1" noEditPoints="1"/>
          </p:cNvSpPr>
          <p:nvPr>
            <p:custDataLst>
              <p:tags r:id="rId21"/>
            </p:custDataLst>
          </p:nvPr>
        </p:nvSpPr>
        <p:spPr bwMode="auto">
          <a:xfrm>
            <a:off x="2972805" y="2954360"/>
            <a:ext cx="354437" cy="360000"/>
          </a:xfrm>
          <a:custGeom>
            <a:avLst/>
            <a:gdLst>
              <a:gd name="T0" fmla="*/ 1340 w 2679"/>
              <a:gd name="T1" fmla="*/ 1843 h 2727"/>
              <a:gd name="T2" fmla="*/ 1679 w 2679"/>
              <a:gd name="T3" fmla="*/ 1703 h 2727"/>
              <a:gd name="T4" fmla="*/ 1820 w 2679"/>
              <a:gd name="T5" fmla="*/ 1363 h 2727"/>
              <a:gd name="T6" fmla="*/ 1679 w 2679"/>
              <a:gd name="T7" fmla="*/ 1024 h 2727"/>
              <a:gd name="T8" fmla="*/ 1340 w 2679"/>
              <a:gd name="T9" fmla="*/ 883 h 2727"/>
              <a:gd name="T10" fmla="*/ 1001 w 2679"/>
              <a:gd name="T11" fmla="*/ 1024 h 2727"/>
              <a:gd name="T12" fmla="*/ 860 w 2679"/>
              <a:gd name="T13" fmla="*/ 1363 h 2727"/>
              <a:gd name="T14" fmla="*/ 1001 w 2679"/>
              <a:gd name="T15" fmla="*/ 1703 h 2727"/>
              <a:gd name="T16" fmla="*/ 1340 w 2679"/>
              <a:gd name="T17" fmla="*/ 1843 h 2727"/>
              <a:gd name="T18" fmla="*/ 2357 w 2679"/>
              <a:gd name="T19" fmla="*/ 1498 h 2727"/>
              <a:gd name="T20" fmla="*/ 2645 w 2679"/>
              <a:gd name="T21" fmla="*/ 1722 h 2727"/>
              <a:gd name="T22" fmla="*/ 2658 w 2679"/>
              <a:gd name="T23" fmla="*/ 1811 h 2727"/>
              <a:gd name="T24" fmla="*/ 2383 w 2679"/>
              <a:gd name="T25" fmla="*/ 2285 h 2727"/>
              <a:gd name="T26" fmla="*/ 2300 w 2679"/>
              <a:gd name="T27" fmla="*/ 2311 h 2727"/>
              <a:gd name="T28" fmla="*/ 1961 w 2679"/>
              <a:gd name="T29" fmla="*/ 2176 h 2727"/>
              <a:gd name="T30" fmla="*/ 1730 w 2679"/>
              <a:gd name="T31" fmla="*/ 2311 h 2727"/>
              <a:gd name="T32" fmla="*/ 1679 w 2679"/>
              <a:gd name="T33" fmla="*/ 2669 h 2727"/>
              <a:gd name="T34" fmla="*/ 1615 w 2679"/>
              <a:gd name="T35" fmla="*/ 2727 h 2727"/>
              <a:gd name="T36" fmla="*/ 1065 w 2679"/>
              <a:gd name="T37" fmla="*/ 2727 h 2727"/>
              <a:gd name="T38" fmla="*/ 1001 w 2679"/>
              <a:gd name="T39" fmla="*/ 2669 h 2727"/>
              <a:gd name="T40" fmla="*/ 949 w 2679"/>
              <a:gd name="T41" fmla="*/ 2311 h 2727"/>
              <a:gd name="T42" fmla="*/ 719 w 2679"/>
              <a:gd name="T43" fmla="*/ 2176 h 2727"/>
              <a:gd name="T44" fmla="*/ 380 w 2679"/>
              <a:gd name="T45" fmla="*/ 2311 h 2727"/>
              <a:gd name="T46" fmla="*/ 297 w 2679"/>
              <a:gd name="T47" fmla="*/ 2285 h 2727"/>
              <a:gd name="T48" fmla="*/ 21 w 2679"/>
              <a:gd name="T49" fmla="*/ 1811 h 2727"/>
              <a:gd name="T50" fmla="*/ 34 w 2679"/>
              <a:gd name="T51" fmla="*/ 1722 h 2727"/>
              <a:gd name="T52" fmla="*/ 322 w 2679"/>
              <a:gd name="T53" fmla="*/ 1498 h 2727"/>
              <a:gd name="T54" fmla="*/ 316 w 2679"/>
              <a:gd name="T55" fmla="*/ 1363 h 2727"/>
              <a:gd name="T56" fmla="*/ 322 w 2679"/>
              <a:gd name="T57" fmla="*/ 1229 h 2727"/>
              <a:gd name="T58" fmla="*/ 34 w 2679"/>
              <a:gd name="T59" fmla="*/ 1005 h 2727"/>
              <a:gd name="T60" fmla="*/ 21 w 2679"/>
              <a:gd name="T61" fmla="*/ 915 h 2727"/>
              <a:gd name="T62" fmla="*/ 297 w 2679"/>
              <a:gd name="T63" fmla="*/ 442 h 2727"/>
              <a:gd name="T64" fmla="*/ 380 w 2679"/>
              <a:gd name="T65" fmla="*/ 416 h 2727"/>
              <a:gd name="T66" fmla="*/ 719 w 2679"/>
              <a:gd name="T67" fmla="*/ 550 h 2727"/>
              <a:gd name="T68" fmla="*/ 949 w 2679"/>
              <a:gd name="T69" fmla="*/ 416 h 2727"/>
              <a:gd name="T70" fmla="*/ 1001 w 2679"/>
              <a:gd name="T71" fmla="*/ 58 h 2727"/>
              <a:gd name="T72" fmla="*/ 1065 w 2679"/>
              <a:gd name="T73" fmla="*/ 0 h 2727"/>
              <a:gd name="T74" fmla="*/ 1615 w 2679"/>
              <a:gd name="T75" fmla="*/ 0 h 2727"/>
              <a:gd name="T76" fmla="*/ 1679 w 2679"/>
              <a:gd name="T77" fmla="*/ 58 h 2727"/>
              <a:gd name="T78" fmla="*/ 1730 w 2679"/>
              <a:gd name="T79" fmla="*/ 416 h 2727"/>
              <a:gd name="T80" fmla="*/ 1961 w 2679"/>
              <a:gd name="T81" fmla="*/ 550 h 2727"/>
              <a:gd name="T82" fmla="*/ 2300 w 2679"/>
              <a:gd name="T83" fmla="*/ 416 h 2727"/>
              <a:gd name="T84" fmla="*/ 2383 w 2679"/>
              <a:gd name="T85" fmla="*/ 442 h 2727"/>
              <a:gd name="T86" fmla="*/ 2658 w 2679"/>
              <a:gd name="T87" fmla="*/ 915 h 2727"/>
              <a:gd name="T88" fmla="*/ 2645 w 2679"/>
              <a:gd name="T89" fmla="*/ 1005 h 2727"/>
              <a:gd name="T90" fmla="*/ 2357 w 2679"/>
              <a:gd name="T91" fmla="*/ 1229 h 2727"/>
              <a:gd name="T92" fmla="*/ 2364 w 2679"/>
              <a:gd name="T93" fmla="*/ 1363 h 2727"/>
              <a:gd name="T94" fmla="*/ 2357 w 2679"/>
              <a:gd name="T95" fmla="*/ 1498 h 2727"/>
              <a:gd name="T96" fmla="*/ 2357 w 2679"/>
              <a:gd name="T97" fmla="*/ 1498 h 2727"/>
              <a:gd name="T98" fmla="*/ 2357 w 2679"/>
              <a:gd name="T99" fmla="*/ 1498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79" h="2727">
                <a:moveTo>
                  <a:pt x="1340" y="1843"/>
                </a:moveTo>
                <a:cubicBezTo>
                  <a:pt x="1472" y="1843"/>
                  <a:pt x="1585" y="1796"/>
                  <a:pt x="1679" y="1703"/>
                </a:cubicBezTo>
                <a:cubicBezTo>
                  <a:pt x="1773" y="1609"/>
                  <a:pt x="1820" y="1496"/>
                  <a:pt x="1820" y="1363"/>
                </a:cubicBezTo>
                <a:cubicBezTo>
                  <a:pt x="1820" y="1231"/>
                  <a:pt x="1773" y="1118"/>
                  <a:pt x="1679" y="1024"/>
                </a:cubicBezTo>
                <a:cubicBezTo>
                  <a:pt x="1585" y="930"/>
                  <a:pt x="1472" y="883"/>
                  <a:pt x="1340" y="883"/>
                </a:cubicBezTo>
                <a:cubicBezTo>
                  <a:pt x="1208" y="883"/>
                  <a:pt x="1095" y="930"/>
                  <a:pt x="1001" y="1024"/>
                </a:cubicBezTo>
                <a:cubicBezTo>
                  <a:pt x="907" y="1118"/>
                  <a:pt x="860" y="1231"/>
                  <a:pt x="860" y="1363"/>
                </a:cubicBezTo>
                <a:cubicBezTo>
                  <a:pt x="860" y="1496"/>
                  <a:pt x="907" y="1609"/>
                  <a:pt x="1001" y="1703"/>
                </a:cubicBezTo>
                <a:cubicBezTo>
                  <a:pt x="1095" y="1796"/>
                  <a:pt x="1208" y="1843"/>
                  <a:pt x="1340" y="1843"/>
                </a:cubicBezTo>
                <a:close/>
                <a:moveTo>
                  <a:pt x="2357" y="1498"/>
                </a:moveTo>
                <a:cubicBezTo>
                  <a:pt x="2645" y="1722"/>
                  <a:pt x="2645" y="1722"/>
                  <a:pt x="2645" y="1722"/>
                </a:cubicBezTo>
                <a:cubicBezTo>
                  <a:pt x="2675" y="1743"/>
                  <a:pt x="2679" y="1773"/>
                  <a:pt x="2658" y="1811"/>
                </a:cubicBezTo>
                <a:cubicBezTo>
                  <a:pt x="2383" y="2285"/>
                  <a:pt x="2383" y="2285"/>
                  <a:pt x="2383" y="2285"/>
                </a:cubicBezTo>
                <a:cubicBezTo>
                  <a:pt x="2366" y="2315"/>
                  <a:pt x="2338" y="2323"/>
                  <a:pt x="2300" y="2311"/>
                </a:cubicBezTo>
                <a:cubicBezTo>
                  <a:pt x="1961" y="2176"/>
                  <a:pt x="1961" y="2176"/>
                  <a:pt x="1961" y="2176"/>
                </a:cubicBezTo>
                <a:cubicBezTo>
                  <a:pt x="1871" y="2240"/>
                  <a:pt x="1794" y="2285"/>
                  <a:pt x="1730" y="2311"/>
                </a:cubicBezTo>
                <a:cubicBezTo>
                  <a:pt x="1679" y="2669"/>
                  <a:pt x="1679" y="2669"/>
                  <a:pt x="1679" y="2669"/>
                </a:cubicBezTo>
                <a:cubicBezTo>
                  <a:pt x="1670" y="2707"/>
                  <a:pt x="1649" y="2727"/>
                  <a:pt x="1615" y="2727"/>
                </a:cubicBezTo>
                <a:cubicBezTo>
                  <a:pt x="1065" y="2727"/>
                  <a:pt x="1065" y="2727"/>
                  <a:pt x="1065" y="2727"/>
                </a:cubicBezTo>
                <a:cubicBezTo>
                  <a:pt x="1030" y="2727"/>
                  <a:pt x="1009" y="2707"/>
                  <a:pt x="1001" y="2669"/>
                </a:cubicBezTo>
                <a:cubicBezTo>
                  <a:pt x="949" y="2311"/>
                  <a:pt x="949" y="2311"/>
                  <a:pt x="949" y="2311"/>
                </a:cubicBezTo>
                <a:cubicBezTo>
                  <a:pt x="868" y="2276"/>
                  <a:pt x="791" y="2232"/>
                  <a:pt x="719" y="2176"/>
                </a:cubicBezTo>
                <a:cubicBezTo>
                  <a:pt x="380" y="2311"/>
                  <a:pt x="380" y="2311"/>
                  <a:pt x="380" y="2311"/>
                </a:cubicBezTo>
                <a:cubicBezTo>
                  <a:pt x="341" y="2323"/>
                  <a:pt x="314" y="2315"/>
                  <a:pt x="297" y="2285"/>
                </a:cubicBezTo>
                <a:cubicBezTo>
                  <a:pt x="21" y="1811"/>
                  <a:pt x="21" y="1811"/>
                  <a:pt x="21" y="1811"/>
                </a:cubicBezTo>
                <a:cubicBezTo>
                  <a:pt x="0" y="1773"/>
                  <a:pt x="4" y="1743"/>
                  <a:pt x="34" y="1722"/>
                </a:cubicBezTo>
                <a:cubicBezTo>
                  <a:pt x="322" y="1498"/>
                  <a:pt x="322" y="1498"/>
                  <a:pt x="322" y="1498"/>
                </a:cubicBezTo>
                <a:cubicBezTo>
                  <a:pt x="318" y="1468"/>
                  <a:pt x="316" y="1423"/>
                  <a:pt x="316" y="1363"/>
                </a:cubicBezTo>
                <a:cubicBezTo>
                  <a:pt x="316" y="1304"/>
                  <a:pt x="318" y="1259"/>
                  <a:pt x="322" y="1229"/>
                </a:cubicBezTo>
                <a:cubicBezTo>
                  <a:pt x="34" y="1005"/>
                  <a:pt x="34" y="1005"/>
                  <a:pt x="34" y="1005"/>
                </a:cubicBezTo>
                <a:cubicBezTo>
                  <a:pt x="4" y="984"/>
                  <a:pt x="0" y="954"/>
                  <a:pt x="21" y="915"/>
                </a:cubicBezTo>
                <a:cubicBezTo>
                  <a:pt x="297" y="442"/>
                  <a:pt x="297" y="442"/>
                  <a:pt x="297" y="442"/>
                </a:cubicBezTo>
                <a:cubicBezTo>
                  <a:pt x="314" y="412"/>
                  <a:pt x="341" y="403"/>
                  <a:pt x="380" y="416"/>
                </a:cubicBezTo>
                <a:cubicBezTo>
                  <a:pt x="719" y="550"/>
                  <a:pt x="719" y="550"/>
                  <a:pt x="719" y="550"/>
                </a:cubicBezTo>
                <a:cubicBezTo>
                  <a:pt x="808" y="486"/>
                  <a:pt x="885" y="442"/>
                  <a:pt x="949" y="416"/>
                </a:cubicBezTo>
                <a:cubicBezTo>
                  <a:pt x="1001" y="58"/>
                  <a:pt x="1001" y="58"/>
                  <a:pt x="1001" y="58"/>
                </a:cubicBezTo>
                <a:cubicBezTo>
                  <a:pt x="1009" y="19"/>
                  <a:pt x="1030" y="0"/>
                  <a:pt x="1065" y="0"/>
                </a:cubicBezTo>
                <a:cubicBezTo>
                  <a:pt x="1615" y="0"/>
                  <a:pt x="1615" y="0"/>
                  <a:pt x="1615" y="0"/>
                </a:cubicBezTo>
                <a:cubicBezTo>
                  <a:pt x="1649" y="0"/>
                  <a:pt x="1670" y="19"/>
                  <a:pt x="1679" y="58"/>
                </a:cubicBezTo>
                <a:cubicBezTo>
                  <a:pt x="1730" y="416"/>
                  <a:pt x="1730" y="416"/>
                  <a:pt x="1730" y="416"/>
                </a:cubicBezTo>
                <a:cubicBezTo>
                  <a:pt x="1811" y="450"/>
                  <a:pt x="1888" y="495"/>
                  <a:pt x="1961" y="550"/>
                </a:cubicBezTo>
                <a:cubicBezTo>
                  <a:pt x="2300" y="416"/>
                  <a:pt x="2300" y="416"/>
                  <a:pt x="2300" y="416"/>
                </a:cubicBezTo>
                <a:cubicBezTo>
                  <a:pt x="2338" y="403"/>
                  <a:pt x="2366" y="412"/>
                  <a:pt x="2383" y="442"/>
                </a:cubicBezTo>
                <a:cubicBezTo>
                  <a:pt x="2658" y="915"/>
                  <a:pt x="2658" y="915"/>
                  <a:pt x="2658" y="915"/>
                </a:cubicBezTo>
                <a:cubicBezTo>
                  <a:pt x="2679" y="954"/>
                  <a:pt x="2675" y="984"/>
                  <a:pt x="2645" y="1005"/>
                </a:cubicBezTo>
                <a:cubicBezTo>
                  <a:pt x="2357" y="1229"/>
                  <a:pt x="2357" y="1229"/>
                  <a:pt x="2357" y="1229"/>
                </a:cubicBezTo>
                <a:cubicBezTo>
                  <a:pt x="2362" y="1259"/>
                  <a:pt x="2364" y="1304"/>
                  <a:pt x="2364" y="1363"/>
                </a:cubicBezTo>
                <a:cubicBezTo>
                  <a:pt x="2364" y="1423"/>
                  <a:pt x="2362" y="1468"/>
                  <a:pt x="2357" y="1498"/>
                </a:cubicBezTo>
                <a:close/>
                <a:moveTo>
                  <a:pt x="2357" y="1498"/>
                </a:moveTo>
                <a:cubicBezTo>
                  <a:pt x="2357" y="1498"/>
                  <a:pt x="2357" y="1498"/>
                  <a:pt x="2357" y="149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0" name="PA-任意多边形 70"/>
          <p:cNvSpPr>
            <a:spLocks noChangeAspect="1" noEditPoints="1"/>
          </p:cNvSpPr>
          <p:nvPr>
            <p:custDataLst>
              <p:tags r:id="rId22"/>
            </p:custDataLst>
          </p:nvPr>
        </p:nvSpPr>
        <p:spPr bwMode="auto">
          <a:xfrm>
            <a:off x="4706672" y="2990360"/>
            <a:ext cx="314009" cy="288000"/>
          </a:xfrm>
          <a:custGeom>
            <a:avLst/>
            <a:gdLst>
              <a:gd name="T0" fmla="*/ 1363 w 2726"/>
              <a:gd name="T1" fmla="*/ 2503 h 2503"/>
              <a:gd name="T2" fmla="*/ 1165 w 2726"/>
              <a:gd name="T3" fmla="*/ 2323 h 2503"/>
              <a:gd name="T4" fmla="*/ 672 w 2726"/>
              <a:gd name="T5" fmla="*/ 1869 h 2503"/>
              <a:gd name="T6" fmla="*/ 330 w 2726"/>
              <a:gd name="T7" fmla="*/ 1504 h 2503"/>
              <a:gd name="T8" fmla="*/ 70 w 2726"/>
              <a:gd name="T9" fmla="*/ 1110 h 2503"/>
              <a:gd name="T10" fmla="*/ 0 w 2726"/>
              <a:gd name="T11" fmla="*/ 749 h 2503"/>
              <a:gd name="T12" fmla="*/ 214 w 2726"/>
              <a:gd name="T13" fmla="*/ 218 h 2503"/>
              <a:gd name="T14" fmla="*/ 749 w 2726"/>
              <a:gd name="T15" fmla="*/ 0 h 2503"/>
              <a:gd name="T16" fmla="*/ 1363 w 2726"/>
              <a:gd name="T17" fmla="*/ 288 h 2503"/>
              <a:gd name="T18" fmla="*/ 1978 w 2726"/>
              <a:gd name="T19" fmla="*/ 0 h 2503"/>
              <a:gd name="T20" fmla="*/ 2512 w 2726"/>
              <a:gd name="T21" fmla="*/ 218 h 2503"/>
              <a:gd name="T22" fmla="*/ 2726 w 2726"/>
              <a:gd name="T23" fmla="*/ 749 h 2503"/>
              <a:gd name="T24" fmla="*/ 2560 w 2726"/>
              <a:gd name="T25" fmla="*/ 1267 h 2503"/>
              <a:gd name="T26" fmla="*/ 2198 w 2726"/>
              <a:gd name="T27" fmla="*/ 1735 h 2503"/>
              <a:gd name="T28" fmla="*/ 1562 w 2726"/>
              <a:gd name="T29" fmla="*/ 2330 h 2503"/>
              <a:gd name="T30" fmla="*/ 1363 w 2726"/>
              <a:gd name="T31" fmla="*/ 2503 h 2503"/>
              <a:gd name="T32" fmla="*/ 1363 w 2726"/>
              <a:gd name="T33" fmla="*/ 2503 h 2503"/>
              <a:gd name="T34" fmla="*/ 1363 w 2726"/>
              <a:gd name="T35" fmla="*/ 2503 h 2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26" h="2503">
                <a:moveTo>
                  <a:pt x="1363" y="2503"/>
                </a:moveTo>
                <a:cubicBezTo>
                  <a:pt x="1165" y="2323"/>
                  <a:pt x="1165" y="2323"/>
                  <a:pt x="1165" y="2323"/>
                </a:cubicBezTo>
                <a:cubicBezTo>
                  <a:pt x="939" y="2118"/>
                  <a:pt x="774" y="1967"/>
                  <a:pt x="672" y="1869"/>
                </a:cubicBezTo>
                <a:cubicBezTo>
                  <a:pt x="570" y="1771"/>
                  <a:pt x="455" y="1649"/>
                  <a:pt x="330" y="1504"/>
                </a:cubicBezTo>
                <a:cubicBezTo>
                  <a:pt x="204" y="1359"/>
                  <a:pt x="117" y="1228"/>
                  <a:pt x="70" y="1110"/>
                </a:cubicBezTo>
                <a:cubicBezTo>
                  <a:pt x="24" y="993"/>
                  <a:pt x="0" y="873"/>
                  <a:pt x="0" y="749"/>
                </a:cubicBezTo>
                <a:cubicBezTo>
                  <a:pt x="0" y="540"/>
                  <a:pt x="71" y="363"/>
                  <a:pt x="214" y="218"/>
                </a:cubicBezTo>
                <a:cubicBezTo>
                  <a:pt x="357" y="73"/>
                  <a:pt x="535" y="0"/>
                  <a:pt x="749" y="0"/>
                </a:cubicBezTo>
                <a:cubicBezTo>
                  <a:pt x="996" y="0"/>
                  <a:pt x="1201" y="96"/>
                  <a:pt x="1363" y="288"/>
                </a:cubicBezTo>
                <a:cubicBezTo>
                  <a:pt x="1525" y="96"/>
                  <a:pt x="1730" y="0"/>
                  <a:pt x="1978" y="0"/>
                </a:cubicBezTo>
                <a:cubicBezTo>
                  <a:pt x="2191" y="0"/>
                  <a:pt x="2369" y="73"/>
                  <a:pt x="2512" y="218"/>
                </a:cubicBezTo>
                <a:cubicBezTo>
                  <a:pt x="2655" y="363"/>
                  <a:pt x="2726" y="540"/>
                  <a:pt x="2726" y="749"/>
                </a:cubicBezTo>
                <a:cubicBezTo>
                  <a:pt x="2726" y="915"/>
                  <a:pt x="2671" y="1088"/>
                  <a:pt x="2560" y="1267"/>
                </a:cubicBezTo>
                <a:cubicBezTo>
                  <a:pt x="2449" y="1447"/>
                  <a:pt x="2328" y="1602"/>
                  <a:pt x="2198" y="1735"/>
                </a:cubicBezTo>
                <a:cubicBezTo>
                  <a:pt x="2068" y="1867"/>
                  <a:pt x="1856" y="2065"/>
                  <a:pt x="1562" y="2330"/>
                </a:cubicBezTo>
                <a:lnTo>
                  <a:pt x="1363" y="2503"/>
                </a:lnTo>
                <a:close/>
                <a:moveTo>
                  <a:pt x="1363" y="2503"/>
                </a:moveTo>
                <a:cubicBezTo>
                  <a:pt x="1363" y="2503"/>
                  <a:pt x="1363" y="2503"/>
                  <a:pt x="1363" y="25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1" name="PA-任意多边形 74"/>
          <p:cNvSpPr>
            <a:spLocks noChangeAspect="1" noEditPoints="1"/>
          </p:cNvSpPr>
          <p:nvPr>
            <p:custDataLst>
              <p:tags r:id="rId23"/>
            </p:custDataLst>
          </p:nvPr>
        </p:nvSpPr>
        <p:spPr bwMode="auto">
          <a:xfrm>
            <a:off x="6540010" y="2990360"/>
            <a:ext cx="289271" cy="288000"/>
          </a:xfrm>
          <a:custGeom>
            <a:avLst/>
            <a:gdLst>
              <a:gd name="T0" fmla="*/ 340 w 455"/>
              <a:gd name="T1" fmla="*/ 142 h 453"/>
              <a:gd name="T2" fmla="*/ 455 w 455"/>
              <a:gd name="T3" fmla="*/ 142 h 453"/>
              <a:gd name="T4" fmla="*/ 455 w 455"/>
              <a:gd name="T5" fmla="*/ 453 h 453"/>
              <a:gd name="T6" fmla="*/ 340 w 455"/>
              <a:gd name="T7" fmla="*/ 453 h 453"/>
              <a:gd name="T8" fmla="*/ 340 w 455"/>
              <a:gd name="T9" fmla="*/ 142 h 453"/>
              <a:gd name="T10" fmla="*/ 340 w 455"/>
              <a:gd name="T11" fmla="*/ 142 h 453"/>
              <a:gd name="T12" fmla="*/ 0 w 455"/>
              <a:gd name="T13" fmla="*/ 453 h 453"/>
              <a:gd name="T14" fmla="*/ 0 w 455"/>
              <a:gd name="T15" fmla="*/ 226 h 453"/>
              <a:gd name="T16" fmla="*/ 114 w 455"/>
              <a:gd name="T17" fmla="*/ 226 h 453"/>
              <a:gd name="T18" fmla="*/ 114 w 455"/>
              <a:gd name="T19" fmla="*/ 453 h 453"/>
              <a:gd name="T20" fmla="*/ 0 w 455"/>
              <a:gd name="T21" fmla="*/ 453 h 453"/>
              <a:gd name="T22" fmla="*/ 0 w 455"/>
              <a:gd name="T23" fmla="*/ 453 h 453"/>
              <a:gd name="T24" fmla="*/ 170 w 455"/>
              <a:gd name="T25" fmla="*/ 453 h 453"/>
              <a:gd name="T26" fmla="*/ 170 w 455"/>
              <a:gd name="T27" fmla="*/ 0 h 453"/>
              <a:gd name="T28" fmla="*/ 285 w 455"/>
              <a:gd name="T29" fmla="*/ 0 h 453"/>
              <a:gd name="T30" fmla="*/ 285 w 455"/>
              <a:gd name="T31" fmla="*/ 453 h 453"/>
              <a:gd name="T32" fmla="*/ 170 w 455"/>
              <a:gd name="T33" fmla="*/ 453 h 453"/>
              <a:gd name="T34" fmla="*/ 170 w 455"/>
              <a:gd name="T35" fmla="*/ 453 h 453"/>
              <a:gd name="T36" fmla="*/ 170 w 455"/>
              <a:gd name="T37" fmla="*/ 453 h 453"/>
              <a:gd name="T38" fmla="*/ 170 w 455"/>
              <a:gd name="T39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5" h="453">
                <a:moveTo>
                  <a:pt x="340" y="142"/>
                </a:moveTo>
                <a:lnTo>
                  <a:pt x="455" y="142"/>
                </a:lnTo>
                <a:lnTo>
                  <a:pt x="455" y="453"/>
                </a:lnTo>
                <a:lnTo>
                  <a:pt x="340" y="453"/>
                </a:lnTo>
                <a:lnTo>
                  <a:pt x="340" y="142"/>
                </a:lnTo>
                <a:lnTo>
                  <a:pt x="340" y="142"/>
                </a:lnTo>
                <a:close/>
                <a:moveTo>
                  <a:pt x="0" y="453"/>
                </a:moveTo>
                <a:lnTo>
                  <a:pt x="0" y="226"/>
                </a:lnTo>
                <a:lnTo>
                  <a:pt x="114" y="226"/>
                </a:lnTo>
                <a:lnTo>
                  <a:pt x="114" y="453"/>
                </a:lnTo>
                <a:lnTo>
                  <a:pt x="0" y="453"/>
                </a:lnTo>
                <a:lnTo>
                  <a:pt x="0" y="453"/>
                </a:lnTo>
                <a:close/>
                <a:moveTo>
                  <a:pt x="170" y="453"/>
                </a:moveTo>
                <a:lnTo>
                  <a:pt x="170" y="0"/>
                </a:lnTo>
                <a:lnTo>
                  <a:pt x="285" y="0"/>
                </a:lnTo>
                <a:lnTo>
                  <a:pt x="285" y="453"/>
                </a:lnTo>
                <a:lnTo>
                  <a:pt x="170" y="453"/>
                </a:lnTo>
                <a:lnTo>
                  <a:pt x="170" y="453"/>
                </a:lnTo>
                <a:close/>
                <a:moveTo>
                  <a:pt x="170" y="453"/>
                </a:moveTo>
                <a:lnTo>
                  <a:pt x="170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PA-圆角矩形 10"/>
          <p:cNvSpPr/>
          <p:nvPr>
            <p:custDataLst>
              <p:tags r:id="rId24"/>
            </p:custDataLst>
          </p:nvPr>
        </p:nvSpPr>
        <p:spPr>
          <a:xfrm>
            <a:off x="8064500" y="2677160"/>
            <a:ext cx="914400" cy="914400"/>
          </a:xfrm>
          <a:prstGeom prst="roundRect">
            <a:avLst>
              <a:gd name="adj" fmla="val 3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8" name="PA-直接连接符 11"/>
          <p:cNvCxnSpPr/>
          <p:nvPr>
            <p:custDataLst>
              <p:tags r:id="rId25"/>
            </p:custDataLst>
          </p:nvPr>
        </p:nvCxnSpPr>
        <p:spPr>
          <a:xfrm>
            <a:off x="8155940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-文本框 12"/>
          <p:cNvSpPr txBox="1"/>
          <p:nvPr>
            <p:custDataLst>
              <p:tags r:id="rId26"/>
            </p:custDataLst>
          </p:nvPr>
        </p:nvSpPr>
        <p:spPr>
          <a:xfrm flipH="1">
            <a:off x="7636863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05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3" name="PA-矩形 13"/>
          <p:cNvSpPr/>
          <p:nvPr>
            <p:custDataLst>
              <p:tags r:id="rId27"/>
            </p:custDataLst>
          </p:nvPr>
        </p:nvSpPr>
        <p:spPr>
          <a:xfrm flipH="1">
            <a:off x="7339965" y="4473575"/>
            <a:ext cx="236410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Limitations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4" name="PA-任意多边形 79"/>
          <p:cNvSpPr>
            <a:spLocks noChangeAspect="1" noEditPoints="1"/>
          </p:cNvSpPr>
          <p:nvPr>
            <p:custDataLst>
              <p:tags r:id="rId28"/>
            </p:custDataLst>
          </p:nvPr>
        </p:nvSpPr>
        <p:spPr bwMode="auto">
          <a:xfrm>
            <a:off x="8377700" y="2990360"/>
            <a:ext cx="288000" cy="288000"/>
          </a:xfrm>
          <a:custGeom>
            <a:avLst/>
            <a:gdLst>
              <a:gd name="T0" fmla="*/ 1094 w 2189"/>
              <a:gd name="T1" fmla="*/ 1370 h 2189"/>
              <a:gd name="T2" fmla="*/ 1814 w 2189"/>
              <a:gd name="T3" fmla="*/ 1520 h 2189"/>
              <a:gd name="T4" fmla="*/ 2189 w 2189"/>
              <a:gd name="T5" fmla="*/ 1914 h 2189"/>
              <a:gd name="T6" fmla="*/ 2189 w 2189"/>
              <a:gd name="T7" fmla="*/ 2189 h 2189"/>
              <a:gd name="T8" fmla="*/ 0 w 2189"/>
              <a:gd name="T9" fmla="*/ 2189 h 2189"/>
              <a:gd name="T10" fmla="*/ 0 w 2189"/>
              <a:gd name="T11" fmla="*/ 1914 h 2189"/>
              <a:gd name="T12" fmla="*/ 374 w 2189"/>
              <a:gd name="T13" fmla="*/ 1520 h 2189"/>
              <a:gd name="T14" fmla="*/ 1094 w 2189"/>
              <a:gd name="T15" fmla="*/ 1370 h 2189"/>
              <a:gd name="T16" fmla="*/ 1094 w 2189"/>
              <a:gd name="T17" fmla="*/ 1094 h 2189"/>
              <a:gd name="T18" fmla="*/ 710 w 2189"/>
              <a:gd name="T19" fmla="*/ 934 h 2189"/>
              <a:gd name="T20" fmla="*/ 550 w 2189"/>
              <a:gd name="T21" fmla="*/ 550 h 2189"/>
              <a:gd name="T22" fmla="*/ 710 w 2189"/>
              <a:gd name="T23" fmla="*/ 163 h 2189"/>
              <a:gd name="T24" fmla="*/ 1094 w 2189"/>
              <a:gd name="T25" fmla="*/ 0 h 2189"/>
              <a:gd name="T26" fmla="*/ 1479 w 2189"/>
              <a:gd name="T27" fmla="*/ 163 h 2189"/>
              <a:gd name="T28" fmla="*/ 1639 w 2189"/>
              <a:gd name="T29" fmla="*/ 550 h 2189"/>
              <a:gd name="T30" fmla="*/ 1479 w 2189"/>
              <a:gd name="T31" fmla="*/ 934 h 2189"/>
              <a:gd name="T32" fmla="*/ 1094 w 2189"/>
              <a:gd name="T33" fmla="*/ 1094 h 2189"/>
              <a:gd name="T34" fmla="*/ 1094 w 2189"/>
              <a:gd name="T35" fmla="*/ 1094 h 2189"/>
              <a:gd name="T36" fmla="*/ 1094 w 2189"/>
              <a:gd name="T37" fmla="*/ 1094 h 2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89" h="2189">
                <a:moveTo>
                  <a:pt x="1094" y="1370"/>
                </a:moveTo>
                <a:cubicBezTo>
                  <a:pt x="1325" y="1370"/>
                  <a:pt x="1565" y="1420"/>
                  <a:pt x="1814" y="1520"/>
                </a:cubicBezTo>
                <a:cubicBezTo>
                  <a:pt x="2064" y="1620"/>
                  <a:pt x="2189" y="1752"/>
                  <a:pt x="2189" y="1914"/>
                </a:cubicBezTo>
                <a:cubicBezTo>
                  <a:pt x="2189" y="2189"/>
                  <a:pt x="2189" y="2189"/>
                  <a:pt x="2189" y="2189"/>
                </a:cubicBezTo>
                <a:cubicBezTo>
                  <a:pt x="0" y="2189"/>
                  <a:pt x="0" y="2189"/>
                  <a:pt x="0" y="2189"/>
                </a:cubicBezTo>
                <a:cubicBezTo>
                  <a:pt x="0" y="1914"/>
                  <a:pt x="0" y="1914"/>
                  <a:pt x="0" y="1914"/>
                </a:cubicBezTo>
                <a:cubicBezTo>
                  <a:pt x="0" y="1752"/>
                  <a:pt x="125" y="1620"/>
                  <a:pt x="374" y="1520"/>
                </a:cubicBezTo>
                <a:cubicBezTo>
                  <a:pt x="624" y="1420"/>
                  <a:pt x="864" y="1370"/>
                  <a:pt x="1094" y="1370"/>
                </a:cubicBezTo>
                <a:close/>
                <a:moveTo>
                  <a:pt x="1094" y="1094"/>
                </a:moveTo>
                <a:cubicBezTo>
                  <a:pt x="945" y="1094"/>
                  <a:pt x="817" y="1041"/>
                  <a:pt x="710" y="934"/>
                </a:cubicBezTo>
                <a:cubicBezTo>
                  <a:pt x="604" y="828"/>
                  <a:pt x="550" y="700"/>
                  <a:pt x="550" y="550"/>
                </a:cubicBezTo>
                <a:cubicBezTo>
                  <a:pt x="550" y="401"/>
                  <a:pt x="604" y="272"/>
                  <a:pt x="710" y="163"/>
                </a:cubicBezTo>
                <a:cubicBezTo>
                  <a:pt x="817" y="54"/>
                  <a:pt x="945" y="0"/>
                  <a:pt x="1094" y="0"/>
                </a:cubicBezTo>
                <a:cubicBezTo>
                  <a:pt x="1244" y="0"/>
                  <a:pt x="1372" y="54"/>
                  <a:pt x="1479" y="163"/>
                </a:cubicBezTo>
                <a:cubicBezTo>
                  <a:pt x="1585" y="272"/>
                  <a:pt x="1639" y="401"/>
                  <a:pt x="1639" y="550"/>
                </a:cubicBezTo>
                <a:cubicBezTo>
                  <a:pt x="1639" y="700"/>
                  <a:pt x="1585" y="828"/>
                  <a:pt x="1479" y="934"/>
                </a:cubicBezTo>
                <a:cubicBezTo>
                  <a:pt x="1372" y="1041"/>
                  <a:pt x="1244" y="1094"/>
                  <a:pt x="1094" y="1094"/>
                </a:cubicBezTo>
                <a:close/>
                <a:moveTo>
                  <a:pt x="1094" y="1094"/>
                </a:moveTo>
                <a:cubicBezTo>
                  <a:pt x="1094" y="1094"/>
                  <a:pt x="1094" y="1094"/>
                  <a:pt x="1094" y="10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PA-圆角矩形 23"/>
          <p:cNvSpPr/>
          <p:nvPr>
            <p:custDataLst>
              <p:tags r:id="rId29"/>
            </p:custDataLst>
          </p:nvPr>
        </p:nvSpPr>
        <p:spPr>
          <a:xfrm>
            <a:off x="10213975" y="2677160"/>
            <a:ext cx="914400" cy="914400"/>
          </a:xfrm>
          <a:prstGeom prst="roundRect">
            <a:avLst>
              <a:gd name="adj" fmla="val 30000"/>
            </a:avLst>
          </a:prstGeom>
          <a:solidFill>
            <a:srgbClr val="53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36" name="PA-直接连接符 25"/>
          <p:cNvCxnSpPr/>
          <p:nvPr>
            <p:custDataLst>
              <p:tags r:id="rId30"/>
            </p:custDataLst>
          </p:nvPr>
        </p:nvCxnSpPr>
        <p:spPr>
          <a:xfrm>
            <a:off x="10305415" y="3876040"/>
            <a:ext cx="7315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-文本框 26"/>
          <p:cNvSpPr txBox="1"/>
          <p:nvPr>
            <p:custDataLst>
              <p:tags r:id="rId31"/>
            </p:custDataLst>
          </p:nvPr>
        </p:nvSpPr>
        <p:spPr>
          <a:xfrm flipH="1">
            <a:off x="9786338" y="4165600"/>
            <a:ext cx="1769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06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8" name="PA-矩形 27"/>
          <p:cNvSpPr/>
          <p:nvPr>
            <p:custDataLst>
              <p:tags r:id="rId32"/>
            </p:custDataLst>
          </p:nvPr>
        </p:nvSpPr>
        <p:spPr>
          <a:xfrm flipH="1">
            <a:off x="9755857" y="4590574"/>
            <a:ext cx="1830636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ea"/>
                <a:sym typeface="+mn-lt"/>
              </a:rPr>
              <a:t>Future scope of Work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9" name="PA-任意多边形 74"/>
          <p:cNvSpPr>
            <a:spLocks noChangeAspect="1" noEditPoints="1"/>
          </p:cNvSpPr>
          <p:nvPr>
            <p:custDataLst>
              <p:tags r:id="rId33"/>
            </p:custDataLst>
          </p:nvPr>
        </p:nvSpPr>
        <p:spPr bwMode="auto">
          <a:xfrm>
            <a:off x="10526540" y="2990360"/>
            <a:ext cx="289271" cy="288000"/>
          </a:xfrm>
          <a:custGeom>
            <a:avLst/>
            <a:gdLst>
              <a:gd name="T0" fmla="*/ 340 w 455"/>
              <a:gd name="T1" fmla="*/ 142 h 453"/>
              <a:gd name="T2" fmla="*/ 455 w 455"/>
              <a:gd name="T3" fmla="*/ 142 h 453"/>
              <a:gd name="T4" fmla="*/ 455 w 455"/>
              <a:gd name="T5" fmla="*/ 453 h 453"/>
              <a:gd name="T6" fmla="*/ 340 w 455"/>
              <a:gd name="T7" fmla="*/ 453 h 453"/>
              <a:gd name="T8" fmla="*/ 340 w 455"/>
              <a:gd name="T9" fmla="*/ 142 h 453"/>
              <a:gd name="T10" fmla="*/ 340 w 455"/>
              <a:gd name="T11" fmla="*/ 142 h 453"/>
              <a:gd name="T12" fmla="*/ 0 w 455"/>
              <a:gd name="T13" fmla="*/ 453 h 453"/>
              <a:gd name="T14" fmla="*/ 0 w 455"/>
              <a:gd name="T15" fmla="*/ 226 h 453"/>
              <a:gd name="T16" fmla="*/ 114 w 455"/>
              <a:gd name="T17" fmla="*/ 226 h 453"/>
              <a:gd name="T18" fmla="*/ 114 w 455"/>
              <a:gd name="T19" fmla="*/ 453 h 453"/>
              <a:gd name="T20" fmla="*/ 0 w 455"/>
              <a:gd name="T21" fmla="*/ 453 h 453"/>
              <a:gd name="T22" fmla="*/ 0 w 455"/>
              <a:gd name="T23" fmla="*/ 453 h 453"/>
              <a:gd name="T24" fmla="*/ 170 w 455"/>
              <a:gd name="T25" fmla="*/ 453 h 453"/>
              <a:gd name="T26" fmla="*/ 170 w 455"/>
              <a:gd name="T27" fmla="*/ 0 h 453"/>
              <a:gd name="T28" fmla="*/ 285 w 455"/>
              <a:gd name="T29" fmla="*/ 0 h 453"/>
              <a:gd name="T30" fmla="*/ 285 w 455"/>
              <a:gd name="T31" fmla="*/ 453 h 453"/>
              <a:gd name="T32" fmla="*/ 170 w 455"/>
              <a:gd name="T33" fmla="*/ 453 h 453"/>
              <a:gd name="T34" fmla="*/ 170 w 455"/>
              <a:gd name="T35" fmla="*/ 453 h 453"/>
              <a:gd name="T36" fmla="*/ 170 w 455"/>
              <a:gd name="T37" fmla="*/ 453 h 453"/>
              <a:gd name="T38" fmla="*/ 170 w 455"/>
              <a:gd name="T39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5" h="453">
                <a:moveTo>
                  <a:pt x="340" y="142"/>
                </a:moveTo>
                <a:lnTo>
                  <a:pt x="455" y="142"/>
                </a:lnTo>
                <a:lnTo>
                  <a:pt x="455" y="453"/>
                </a:lnTo>
                <a:lnTo>
                  <a:pt x="340" y="453"/>
                </a:lnTo>
                <a:lnTo>
                  <a:pt x="340" y="142"/>
                </a:lnTo>
                <a:lnTo>
                  <a:pt x="340" y="142"/>
                </a:lnTo>
                <a:close/>
                <a:moveTo>
                  <a:pt x="0" y="453"/>
                </a:moveTo>
                <a:lnTo>
                  <a:pt x="0" y="226"/>
                </a:lnTo>
                <a:lnTo>
                  <a:pt x="114" y="226"/>
                </a:lnTo>
                <a:lnTo>
                  <a:pt x="114" y="453"/>
                </a:lnTo>
                <a:lnTo>
                  <a:pt x="0" y="453"/>
                </a:lnTo>
                <a:lnTo>
                  <a:pt x="0" y="453"/>
                </a:lnTo>
                <a:close/>
                <a:moveTo>
                  <a:pt x="170" y="453"/>
                </a:moveTo>
                <a:lnTo>
                  <a:pt x="170" y="0"/>
                </a:lnTo>
                <a:lnTo>
                  <a:pt x="285" y="0"/>
                </a:lnTo>
                <a:lnTo>
                  <a:pt x="285" y="453"/>
                </a:lnTo>
                <a:lnTo>
                  <a:pt x="170" y="453"/>
                </a:lnTo>
                <a:lnTo>
                  <a:pt x="170" y="453"/>
                </a:lnTo>
                <a:close/>
                <a:moveTo>
                  <a:pt x="170" y="453"/>
                </a:moveTo>
                <a:lnTo>
                  <a:pt x="170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-图片 10" descr="C:\Users\Administrator\Desktop\图片1.png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875" r="21875"/>
          <a:stretch>
            <a:fillRect/>
          </a:stretch>
        </p:blipFill>
        <p:spPr>
          <a:xfrm>
            <a:off x="377825" y="381635"/>
            <a:ext cx="11409045" cy="6095365"/>
          </a:xfrm>
          <a:prstGeom prst="rect">
            <a:avLst/>
          </a:prstGeom>
        </p:spPr>
      </p:pic>
      <p:sp>
        <p:nvSpPr>
          <p:cNvPr id="30" name="PA-文本框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73190" y="2866390"/>
            <a:ext cx="509333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4800" cap="all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Introduction</a:t>
            </a:r>
            <a:endParaRPr lang="en-US" altLang="zh-CN" sz="4800" cap="all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PA-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18640" y="2193290"/>
            <a:ext cx="321373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sz="16600" dirty="0">
              <a:solidFill>
                <a:srgbClr val="55869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A-矩形 91"/>
          <p:cNvSpPr/>
          <p:nvPr>
            <p:custDataLst>
              <p:tags r:id="rId1"/>
            </p:custDataLst>
          </p:nvPr>
        </p:nvSpPr>
        <p:spPr>
          <a:xfrm>
            <a:off x="1437887" y="3489844"/>
            <a:ext cx="4217613" cy="7308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Overview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3" name="PA-矩形 92"/>
          <p:cNvSpPr/>
          <p:nvPr>
            <p:custDataLst>
              <p:tags r:id="rId2"/>
            </p:custDataLst>
          </p:nvPr>
        </p:nvSpPr>
        <p:spPr>
          <a:xfrm>
            <a:off x="1490345" y="4220845"/>
            <a:ext cx="4164965" cy="20097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</a:rPr>
              <a:t>The Break The BriX game is a classic arcade-style game that involves breaking bricks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</a:rPr>
              <a:t>with a ball and a paddle.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PA-矩形 97"/>
          <p:cNvSpPr/>
          <p:nvPr>
            <p:custDataLst>
              <p:tags r:id="rId3"/>
            </p:custDataLst>
          </p:nvPr>
        </p:nvSpPr>
        <p:spPr>
          <a:xfrm>
            <a:off x="7111612" y="3489844"/>
            <a:ext cx="4217613" cy="7308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Motivation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9" name="PA-矩形 98"/>
          <p:cNvSpPr/>
          <p:nvPr>
            <p:custDataLst>
              <p:tags r:id="rId4"/>
            </p:custDataLst>
          </p:nvPr>
        </p:nvSpPr>
        <p:spPr>
          <a:xfrm>
            <a:off x="6941185" y="4220845"/>
            <a:ext cx="4643120" cy="20097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uilding a game like Break The BriX provides an opportunity to explore the graphical user interface (GUI)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PA-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47673" y="359121"/>
            <a:ext cx="11237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en-US" altLang="zh-CN" sz="3600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62459" y="1638868"/>
            <a:ext cx="1637935" cy="1637935"/>
            <a:chOff x="995289" y="3145088"/>
            <a:chExt cx="1637935" cy="1637935"/>
          </a:xfrm>
        </p:grpSpPr>
        <p:sp>
          <p:nvSpPr>
            <p:cNvPr id="47" name="Teardrop 46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597" y="3681640"/>
              <a:ext cx="591323" cy="59132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887591" y="1638865"/>
            <a:ext cx="1637935" cy="1637935"/>
            <a:chOff x="7562586" y="3145085"/>
            <a:chExt cx="1637935" cy="1637935"/>
          </a:xfrm>
        </p:grpSpPr>
        <p:sp>
          <p:nvSpPr>
            <p:cNvPr id="7" name="Teardrop 6"/>
            <p:cNvSpPr/>
            <p:nvPr/>
          </p:nvSpPr>
          <p:spPr>
            <a:xfrm>
              <a:off x="7562586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433" y="3623705"/>
              <a:ext cx="591323" cy="5913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" descr="C:\Users\Administrator\Desktop\图片1.png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875" r="21875"/>
          <a:stretch>
            <a:fillRect/>
          </a:stretch>
        </p:blipFill>
        <p:spPr>
          <a:xfrm>
            <a:off x="377825" y="381635"/>
            <a:ext cx="7273290" cy="6095365"/>
          </a:xfrm>
          <a:prstGeom prst="rect">
            <a:avLst/>
          </a:prstGeom>
        </p:spPr>
      </p:pic>
      <p:sp>
        <p:nvSpPr>
          <p:cNvPr id="4" name="PA-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18640" y="2193290"/>
            <a:ext cx="321373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sz="16600" dirty="0">
              <a:solidFill>
                <a:srgbClr val="55869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-文本框 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2230" y="2866390"/>
            <a:ext cx="463740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5400" cap="all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Objectives</a:t>
            </a:r>
            <a:endParaRPr lang="en-US" altLang="zh-CN" sz="5400" cap="all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576"/>
          <a:stretch>
            <a:fillRect/>
          </a:stretch>
        </p:blipFill>
        <p:spPr>
          <a:xfrm>
            <a:off x="0" y="-12700"/>
            <a:ext cx="4857115" cy="6870700"/>
          </a:xfrm>
          <a:prstGeom prst="rect">
            <a:avLst/>
          </a:prstGeom>
        </p:spPr>
      </p:pic>
      <p:cxnSp>
        <p:nvCxnSpPr>
          <p:cNvPr id="18" name="PA-直接连接符 17"/>
          <p:cNvCxnSpPr>
            <a:stCxn id="2" idx="4"/>
            <a:endCxn id="12" idx="4"/>
          </p:cNvCxnSpPr>
          <p:nvPr>
            <p:custDataLst>
              <p:tags r:id="rId3"/>
            </p:custDataLst>
          </p:nvPr>
        </p:nvCxnSpPr>
        <p:spPr>
          <a:xfrm>
            <a:off x="5871210" y="1586865"/>
            <a:ext cx="635" cy="4024630"/>
          </a:xfrm>
          <a:prstGeom prst="line">
            <a:avLst/>
          </a:prstGeom>
          <a:ln w="12700">
            <a:solidFill>
              <a:srgbClr val="53849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-椭圆 1"/>
          <p:cNvSpPr/>
          <p:nvPr>
            <p:custDataLst>
              <p:tags r:id="rId4"/>
            </p:custDataLst>
          </p:nvPr>
        </p:nvSpPr>
        <p:spPr>
          <a:xfrm>
            <a:off x="5743564" y="1332502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38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0" name="PA-椭圆 9"/>
          <p:cNvSpPr/>
          <p:nvPr>
            <p:custDataLst>
              <p:tags r:id="rId5"/>
            </p:custDataLst>
          </p:nvPr>
        </p:nvSpPr>
        <p:spPr>
          <a:xfrm>
            <a:off x="5743564" y="2741980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1" name="PA-椭圆 10"/>
          <p:cNvSpPr/>
          <p:nvPr>
            <p:custDataLst>
              <p:tags r:id="rId6"/>
            </p:custDataLst>
          </p:nvPr>
        </p:nvSpPr>
        <p:spPr>
          <a:xfrm>
            <a:off x="5743564" y="3896823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38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2" name="PA-椭圆 11"/>
          <p:cNvSpPr/>
          <p:nvPr>
            <p:custDataLst>
              <p:tags r:id="rId7"/>
            </p:custDataLst>
          </p:nvPr>
        </p:nvSpPr>
        <p:spPr>
          <a:xfrm>
            <a:off x="5744199" y="5357102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5" name="PA-文本框 119"/>
          <p:cNvSpPr txBox="1"/>
          <p:nvPr>
            <p:custDataLst>
              <p:tags r:id="rId8"/>
            </p:custDataLst>
          </p:nvPr>
        </p:nvSpPr>
        <p:spPr>
          <a:xfrm>
            <a:off x="6245860" y="1329690"/>
            <a:ext cx="57346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Developing a user-friendly interface that is easy to use and understand.</a:t>
            </a:r>
            <a:endParaRPr lang="zh-CN" altLang="en-US" sz="22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PA-文本框 119"/>
          <p:cNvSpPr txBox="1"/>
          <p:nvPr>
            <p:custDataLst>
              <p:tags r:id="rId9"/>
            </p:custDataLst>
          </p:nvPr>
        </p:nvSpPr>
        <p:spPr>
          <a:xfrm>
            <a:off x="6245860" y="2477770"/>
            <a:ext cx="51777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200" b="1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sz="2200" b="1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 create agame that is engaging, challenging, and fun for players of all ages.</a:t>
            </a:r>
            <a:endParaRPr sz="2200" b="1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PA-文本框 119"/>
          <p:cNvSpPr txBox="1"/>
          <p:nvPr>
            <p:custDataLst>
              <p:tags r:id="rId10"/>
            </p:custDataLst>
          </p:nvPr>
        </p:nvSpPr>
        <p:spPr>
          <a:xfrm>
            <a:off x="6245860" y="3871595"/>
            <a:ext cx="5177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2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provide a challenging and enjoyable experience for the player.</a:t>
            </a:r>
            <a:endParaRPr sz="22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PA-文本框 119"/>
          <p:cNvSpPr txBox="1"/>
          <p:nvPr>
            <p:custDataLst>
              <p:tags r:id="rId11"/>
            </p:custDataLst>
          </p:nvPr>
        </p:nvSpPr>
        <p:spPr>
          <a:xfrm>
            <a:off x="6245860" y="5285105"/>
            <a:ext cx="5370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compatible with various platforms and devices.</a:t>
            </a:r>
            <a:endParaRPr lang="zh-CN" altLang="en-US" sz="2200" b="1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PA-文本框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68553" y="359121"/>
            <a:ext cx="11237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en-US" altLang="zh-CN" sz="3600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" descr="C:\Users\Administrator\Desktop\图片1.png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875" r="21875"/>
          <a:stretch>
            <a:fillRect/>
          </a:stretch>
        </p:blipFill>
        <p:spPr>
          <a:xfrm>
            <a:off x="377825" y="381635"/>
            <a:ext cx="6095365" cy="6095365"/>
          </a:xfrm>
          <a:prstGeom prst="rect">
            <a:avLst/>
          </a:prstGeom>
        </p:spPr>
      </p:pic>
      <p:sp>
        <p:nvSpPr>
          <p:cNvPr id="4" name="PA-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18640" y="2193290"/>
            <a:ext cx="321373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600" dirty="0">
                <a:solidFill>
                  <a:srgbClr val="55869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sz="16600" dirty="0">
              <a:solidFill>
                <a:srgbClr val="55869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-文本框 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88610" y="2694305"/>
            <a:ext cx="608584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4800" cap="all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/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Implementation</a:t>
            </a:r>
            <a:endParaRPr lang="en-US" altLang="zh-CN" sz="4800" cap="all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/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任意多边形 4"/>
          <p:cNvSpPr/>
          <p:nvPr>
            <p:custDataLst>
              <p:tags r:id="rId1"/>
            </p:custDataLst>
          </p:nvPr>
        </p:nvSpPr>
        <p:spPr>
          <a:xfrm>
            <a:off x="1491940" y="1788389"/>
            <a:ext cx="3857172" cy="538845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53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6" name="PA-任意多边形 5"/>
          <p:cNvSpPr/>
          <p:nvPr>
            <p:custDataLst>
              <p:tags r:id="rId2"/>
            </p:custDataLst>
          </p:nvPr>
        </p:nvSpPr>
        <p:spPr>
          <a:xfrm>
            <a:off x="1491940" y="2677389"/>
            <a:ext cx="3857172" cy="538845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8" name="PA-任意多边形 7"/>
          <p:cNvSpPr/>
          <p:nvPr>
            <p:custDataLst>
              <p:tags r:id="rId3"/>
            </p:custDataLst>
          </p:nvPr>
        </p:nvSpPr>
        <p:spPr>
          <a:xfrm>
            <a:off x="1491940" y="3566388"/>
            <a:ext cx="3857172" cy="538845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53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0" name="PA-任意多边形 9"/>
          <p:cNvSpPr/>
          <p:nvPr>
            <p:custDataLst>
              <p:tags r:id="rId4"/>
            </p:custDataLst>
          </p:nvPr>
        </p:nvSpPr>
        <p:spPr>
          <a:xfrm>
            <a:off x="1491940" y="4455386"/>
            <a:ext cx="3857172" cy="538845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7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7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1" name="PA-任意多边形 10"/>
          <p:cNvSpPr/>
          <p:nvPr>
            <p:custDataLst>
              <p:tags r:id="rId5"/>
            </p:custDataLst>
          </p:nvPr>
        </p:nvSpPr>
        <p:spPr>
          <a:xfrm>
            <a:off x="2367704" y="1859364"/>
            <a:ext cx="2841045" cy="396893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7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7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2" name="PA-任意多边形 11"/>
          <p:cNvSpPr/>
          <p:nvPr>
            <p:custDataLst>
              <p:tags r:id="rId6"/>
            </p:custDataLst>
          </p:nvPr>
        </p:nvSpPr>
        <p:spPr>
          <a:xfrm>
            <a:off x="1898878" y="2748364"/>
            <a:ext cx="3309871" cy="396893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7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7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3" name="PA-任意多边形 12"/>
          <p:cNvSpPr/>
          <p:nvPr>
            <p:custDataLst>
              <p:tags r:id="rId7"/>
            </p:custDataLst>
          </p:nvPr>
        </p:nvSpPr>
        <p:spPr>
          <a:xfrm>
            <a:off x="2736005" y="3637363"/>
            <a:ext cx="2472744" cy="396893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7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7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4" name="PA-任意多边形 13"/>
          <p:cNvSpPr/>
          <p:nvPr>
            <p:custDataLst>
              <p:tags r:id="rId8"/>
            </p:custDataLst>
          </p:nvPr>
        </p:nvSpPr>
        <p:spPr>
          <a:xfrm>
            <a:off x="2220850" y="4526361"/>
            <a:ext cx="2987898" cy="396893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7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7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9" name="PA-文本框 18"/>
          <p:cNvSpPr txBox="1"/>
          <p:nvPr>
            <p:custDataLst>
              <p:tags r:id="rId9"/>
            </p:custDataLst>
          </p:nvPr>
        </p:nvSpPr>
        <p:spPr>
          <a:xfrm>
            <a:off x="6683375" y="1337310"/>
            <a:ext cx="3391535" cy="422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Game Board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Bricks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Paddle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Ball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Scoring System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b="1" dirty="0">
                <a:solidFill>
                  <a:srgbClr val="53849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Lives</a:t>
            </a:r>
            <a:endParaRPr lang="en-US" altLang="zh-CN" sz="2800" b="1" dirty="0">
              <a:solidFill>
                <a:srgbClr val="53849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7" name="PA-直接连接符 26"/>
          <p:cNvCxnSpPr/>
          <p:nvPr>
            <p:custDataLst>
              <p:tags r:id="rId10"/>
            </p:custDataLst>
          </p:nvPr>
        </p:nvCxnSpPr>
        <p:spPr>
          <a:xfrm>
            <a:off x="6175384" y="1306855"/>
            <a:ext cx="0" cy="3927120"/>
          </a:xfrm>
          <a:prstGeom prst="line">
            <a:avLst/>
          </a:prstGeom>
          <a:ln>
            <a:solidFill>
              <a:srgbClr val="5384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-文本框 3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05865" y="452120"/>
            <a:ext cx="65036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zh-CN" sz="2400" b="1" dirty="0">
                <a:solidFill>
                  <a:srgbClr val="2E3A46"/>
                </a:solidFill>
                <a:effectLst/>
                <a:ea typeface="Arial" panose="020B0604020202020204" pitchFamily="34" charset="0"/>
              </a:rPr>
              <a:t>Features  My Game has</a:t>
            </a:r>
            <a:endParaRPr lang="en-US" altLang="zh-CN" sz="2400" b="1" dirty="0">
              <a:solidFill>
                <a:srgbClr val="2E3A46"/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49" name="PA-文本框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68553" y="359121"/>
            <a:ext cx="11237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E3A4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en-US" altLang="zh-CN" sz="3600" dirty="0">
              <a:solidFill>
                <a:srgbClr val="2E3A4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7"/>
</p:tagLst>
</file>

<file path=ppt/tags/tag11.xml><?xml version="1.0" encoding="utf-8"?>
<p:tagLst xmlns:p="http://schemas.openxmlformats.org/presentationml/2006/main">
  <p:tag name="PA" val="v5.2.7"/>
</p:tagLst>
</file>

<file path=ppt/tags/tag12.xml><?xml version="1.0" encoding="utf-8"?>
<p:tagLst xmlns:p="http://schemas.openxmlformats.org/presentationml/2006/main">
  <p:tag name="PA" val="v5.2.7"/>
</p:tagLst>
</file>

<file path=ppt/tags/tag13.xml><?xml version="1.0" encoding="utf-8"?>
<p:tagLst xmlns:p="http://schemas.openxmlformats.org/presentationml/2006/main">
  <p:tag name="PA" val="v5.2.7"/>
</p:tagLst>
</file>

<file path=ppt/tags/tag14.xml><?xml version="1.0" encoding="utf-8"?>
<p:tagLst xmlns:p="http://schemas.openxmlformats.org/presentationml/2006/main">
  <p:tag name="PA" val="v5.2.7"/>
</p:tagLst>
</file>

<file path=ppt/tags/tag15.xml><?xml version="1.0" encoding="utf-8"?>
<p:tagLst xmlns:p="http://schemas.openxmlformats.org/presentationml/2006/main">
  <p:tag name="PA" val="v5.2.7"/>
</p:tagLst>
</file>

<file path=ppt/tags/tag16.xml><?xml version="1.0" encoding="utf-8"?>
<p:tagLst xmlns:p="http://schemas.openxmlformats.org/presentationml/2006/main">
  <p:tag name="PA" val="v5.2.7"/>
</p:tagLst>
</file>

<file path=ppt/tags/tag17.xml><?xml version="1.0" encoding="utf-8"?>
<p:tagLst xmlns:p="http://schemas.openxmlformats.org/presentationml/2006/main">
  <p:tag name="PA" val="v5.2.7"/>
</p:tagLst>
</file>

<file path=ppt/tags/tag18.xml><?xml version="1.0" encoding="utf-8"?>
<p:tagLst xmlns:p="http://schemas.openxmlformats.org/presentationml/2006/main">
  <p:tag name="PA" val="v5.2.7"/>
</p:tagLst>
</file>

<file path=ppt/tags/tag19.xml><?xml version="1.0" encoding="utf-8"?>
<p:tagLst xmlns:p="http://schemas.openxmlformats.org/presentationml/2006/main">
  <p:tag name="PA" val="v5.2.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7"/>
</p:tagLst>
</file>

<file path=ppt/tags/tag21.xml><?xml version="1.0" encoding="utf-8"?>
<p:tagLst xmlns:p="http://schemas.openxmlformats.org/presentationml/2006/main">
  <p:tag name="PA" val="v5.2.7"/>
</p:tagLst>
</file>

<file path=ppt/tags/tag22.xml><?xml version="1.0" encoding="utf-8"?>
<p:tagLst xmlns:p="http://schemas.openxmlformats.org/presentationml/2006/main">
  <p:tag name="PA" val="v5.2.7"/>
</p:tagLst>
</file>

<file path=ppt/tags/tag23.xml><?xml version="1.0" encoding="utf-8"?>
<p:tagLst xmlns:p="http://schemas.openxmlformats.org/presentationml/2006/main">
  <p:tag name="PA" val="v5.2.7"/>
</p:tagLst>
</file>

<file path=ppt/tags/tag24.xml><?xml version="1.0" encoding="utf-8"?>
<p:tagLst xmlns:p="http://schemas.openxmlformats.org/presentationml/2006/main">
  <p:tag name="PA" val="v5.2.7"/>
</p:tagLst>
</file>

<file path=ppt/tags/tag25.xml><?xml version="1.0" encoding="utf-8"?>
<p:tagLst xmlns:p="http://schemas.openxmlformats.org/presentationml/2006/main">
  <p:tag name="PA" val="v5.2.7"/>
</p:tagLst>
</file>

<file path=ppt/tags/tag26.xml><?xml version="1.0" encoding="utf-8"?>
<p:tagLst xmlns:p="http://schemas.openxmlformats.org/presentationml/2006/main">
  <p:tag name="PA" val="v5.2.7"/>
</p:tagLst>
</file>

<file path=ppt/tags/tag27.xml><?xml version="1.0" encoding="utf-8"?>
<p:tagLst xmlns:p="http://schemas.openxmlformats.org/presentationml/2006/main">
  <p:tag name="PA" val="v5.2.7"/>
</p:tagLst>
</file>

<file path=ppt/tags/tag28.xml><?xml version="1.0" encoding="utf-8"?>
<p:tagLst xmlns:p="http://schemas.openxmlformats.org/presentationml/2006/main">
  <p:tag name="PA" val="v5.2.7"/>
</p:tagLst>
</file>

<file path=ppt/tags/tag29.xml><?xml version="1.0" encoding="utf-8"?>
<p:tagLst xmlns:p="http://schemas.openxmlformats.org/presentationml/2006/main">
  <p:tag name="PA" val="v5.2.7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7"/>
</p:tagLst>
</file>

<file path=ppt/tags/tag31.xml><?xml version="1.0" encoding="utf-8"?>
<p:tagLst xmlns:p="http://schemas.openxmlformats.org/presentationml/2006/main">
  <p:tag name="PA" val="v5.2.7"/>
</p:tagLst>
</file>

<file path=ppt/tags/tag32.xml><?xml version="1.0" encoding="utf-8"?>
<p:tagLst xmlns:p="http://schemas.openxmlformats.org/presentationml/2006/main">
  <p:tag name="PA" val="v5.2.7"/>
</p:tagLst>
</file>

<file path=ppt/tags/tag33.xml><?xml version="1.0" encoding="utf-8"?>
<p:tagLst xmlns:p="http://schemas.openxmlformats.org/presentationml/2006/main">
  <p:tag name="PA" val="v5.2.7"/>
</p:tagLst>
</file>

<file path=ppt/tags/tag34.xml><?xml version="1.0" encoding="utf-8"?>
<p:tagLst xmlns:p="http://schemas.openxmlformats.org/presentationml/2006/main">
  <p:tag name="PA" val="v5.2.7"/>
</p:tagLst>
</file>

<file path=ppt/tags/tag35.xml><?xml version="1.0" encoding="utf-8"?>
<p:tagLst xmlns:p="http://schemas.openxmlformats.org/presentationml/2006/main">
  <p:tag name="PA" val="v5.2.7"/>
</p:tagLst>
</file>

<file path=ppt/tags/tag36.xml><?xml version="1.0" encoding="utf-8"?>
<p:tagLst xmlns:p="http://schemas.openxmlformats.org/presentationml/2006/main">
  <p:tag name="PA" val="v5.2.7"/>
</p:tagLst>
</file>

<file path=ppt/tags/tag37.xml><?xml version="1.0" encoding="utf-8"?>
<p:tagLst xmlns:p="http://schemas.openxmlformats.org/presentationml/2006/main">
  <p:tag name="PA" val="v5.2.7"/>
</p:tagLst>
</file>

<file path=ppt/tags/tag38.xml><?xml version="1.0" encoding="utf-8"?>
<p:tagLst xmlns:p="http://schemas.openxmlformats.org/presentationml/2006/main">
  <p:tag name="PA" val="v5.2.7"/>
</p:tagLst>
</file>

<file path=ppt/tags/tag39.xml><?xml version="1.0" encoding="utf-8"?>
<p:tagLst xmlns:p="http://schemas.openxmlformats.org/presentationml/2006/main">
  <p:tag name="PA" val="v5.2.7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7"/>
</p:tagLst>
</file>

<file path=ppt/tags/tag41.xml><?xml version="1.0" encoding="utf-8"?>
<p:tagLst xmlns:p="http://schemas.openxmlformats.org/presentationml/2006/main">
  <p:tag name="PA" val="v5.2.7"/>
</p:tagLst>
</file>

<file path=ppt/tags/tag42.xml><?xml version="1.0" encoding="utf-8"?>
<p:tagLst xmlns:p="http://schemas.openxmlformats.org/presentationml/2006/main">
  <p:tag name="PA" val="v5.2.7"/>
</p:tagLst>
</file>

<file path=ppt/tags/tag43.xml><?xml version="1.0" encoding="utf-8"?>
<p:tagLst xmlns:p="http://schemas.openxmlformats.org/presentationml/2006/main">
  <p:tag name="PA" val="v5.2.7"/>
</p:tagLst>
</file>

<file path=ppt/tags/tag44.xml><?xml version="1.0" encoding="utf-8"?>
<p:tagLst xmlns:p="http://schemas.openxmlformats.org/presentationml/2006/main">
  <p:tag name="PA" val="v5.2.7"/>
</p:tagLst>
</file>

<file path=ppt/tags/tag45.xml><?xml version="1.0" encoding="utf-8"?>
<p:tagLst xmlns:p="http://schemas.openxmlformats.org/presentationml/2006/main">
  <p:tag name="PA" val="v5.2.7"/>
</p:tagLst>
</file>

<file path=ppt/tags/tag46.xml><?xml version="1.0" encoding="utf-8"?>
<p:tagLst xmlns:p="http://schemas.openxmlformats.org/presentationml/2006/main">
  <p:tag name="PA" val="v5.2.7"/>
</p:tagLst>
</file>

<file path=ppt/tags/tag47.xml><?xml version="1.0" encoding="utf-8"?>
<p:tagLst xmlns:p="http://schemas.openxmlformats.org/presentationml/2006/main">
  <p:tag name="PA" val="v5.2.7"/>
</p:tagLst>
</file>

<file path=ppt/tags/tag48.xml><?xml version="1.0" encoding="utf-8"?>
<p:tagLst xmlns:p="http://schemas.openxmlformats.org/presentationml/2006/main">
  <p:tag name="PA" val="v5.2.7"/>
</p:tagLst>
</file>

<file path=ppt/tags/tag49.xml><?xml version="1.0" encoding="utf-8"?>
<p:tagLst xmlns:p="http://schemas.openxmlformats.org/presentationml/2006/main">
  <p:tag name="PA" val="v5.2.7"/>
</p:tagLst>
</file>

<file path=ppt/tags/tag5.xml><?xml version="1.0" encoding="utf-8"?>
<p:tagLst xmlns:p="http://schemas.openxmlformats.org/presentationml/2006/main">
  <p:tag name="PA" val="v5.2.7"/>
</p:tagLst>
</file>

<file path=ppt/tags/tag50.xml><?xml version="1.0" encoding="utf-8"?>
<p:tagLst xmlns:p="http://schemas.openxmlformats.org/presentationml/2006/main">
  <p:tag name="PA" val="v5.2.7"/>
</p:tagLst>
</file>

<file path=ppt/tags/tag51.xml><?xml version="1.0" encoding="utf-8"?>
<p:tagLst xmlns:p="http://schemas.openxmlformats.org/presentationml/2006/main">
  <p:tag name="PA" val="v5.2.7"/>
</p:tagLst>
</file>

<file path=ppt/tags/tag52.xml><?xml version="1.0" encoding="utf-8"?>
<p:tagLst xmlns:p="http://schemas.openxmlformats.org/presentationml/2006/main">
  <p:tag name="PA" val="v5.2.7"/>
</p:tagLst>
</file>

<file path=ppt/tags/tag53.xml><?xml version="1.0" encoding="utf-8"?>
<p:tagLst xmlns:p="http://schemas.openxmlformats.org/presentationml/2006/main">
  <p:tag name="PA" val="v5.2.7"/>
</p:tagLst>
</file>

<file path=ppt/tags/tag54.xml><?xml version="1.0" encoding="utf-8"?>
<p:tagLst xmlns:p="http://schemas.openxmlformats.org/presentationml/2006/main">
  <p:tag name="PA" val="v5.2.7"/>
</p:tagLst>
</file>

<file path=ppt/tags/tag55.xml><?xml version="1.0" encoding="utf-8"?>
<p:tagLst xmlns:p="http://schemas.openxmlformats.org/presentationml/2006/main">
  <p:tag name="PA" val="v5.2.7"/>
</p:tagLst>
</file>

<file path=ppt/tags/tag56.xml><?xml version="1.0" encoding="utf-8"?>
<p:tagLst xmlns:p="http://schemas.openxmlformats.org/presentationml/2006/main">
  <p:tag name="PA" val="v5.2.7"/>
</p:tagLst>
</file>

<file path=ppt/tags/tag57.xml><?xml version="1.0" encoding="utf-8"?>
<p:tagLst xmlns:p="http://schemas.openxmlformats.org/presentationml/2006/main">
  <p:tag name="PA" val="v5.2.7"/>
</p:tagLst>
</file>

<file path=ppt/tags/tag58.xml><?xml version="1.0" encoding="utf-8"?>
<p:tagLst xmlns:p="http://schemas.openxmlformats.org/presentationml/2006/main">
  <p:tag name="PA" val="v5.2.7"/>
</p:tagLst>
</file>

<file path=ppt/tags/tag59.xml><?xml version="1.0" encoding="utf-8"?>
<p:tagLst xmlns:p="http://schemas.openxmlformats.org/presentationml/2006/main">
  <p:tag name="PA" val="v5.2.7"/>
</p:tagLst>
</file>

<file path=ppt/tags/tag6.xml><?xml version="1.0" encoding="utf-8"?>
<p:tagLst xmlns:p="http://schemas.openxmlformats.org/presentationml/2006/main">
  <p:tag name="PA" val="v5.2.7"/>
</p:tagLst>
</file>

<file path=ppt/tags/tag60.xml><?xml version="1.0" encoding="utf-8"?>
<p:tagLst xmlns:p="http://schemas.openxmlformats.org/presentationml/2006/main">
  <p:tag name="PA" val="v5.2.7"/>
</p:tagLst>
</file>

<file path=ppt/tags/tag61.xml><?xml version="1.0" encoding="utf-8"?>
<p:tagLst xmlns:p="http://schemas.openxmlformats.org/presentationml/2006/main">
  <p:tag name="PA" val="v5.2.7"/>
</p:tagLst>
</file>

<file path=ppt/tags/tag62.xml><?xml version="1.0" encoding="utf-8"?>
<p:tagLst xmlns:p="http://schemas.openxmlformats.org/presentationml/2006/main">
  <p:tag name="PA" val="v5.2.7"/>
</p:tagLst>
</file>

<file path=ppt/tags/tag63.xml><?xml version="1.0" encoding="utf-8"?>
<p:tagLst xmlns:p="http://schemas.openxmlformats.org/presentationml/2006/main">
  <p:tag name="PA" val="v5.2.7"/>
</p:tagLst>
</file>

<file path=ppt/tags/tag64.xml><?xml version="1.0" encoding="utf-8"?>
<p:tagLst xmlns:p="http://schemas.openxmlformats.org/presentationml/2006/main">
  <p:tag name="PA" val="v5.2.7"/>
</p:tagLst>
</file>

<file path=ppt/tags/tag65.xml><?xml version="1.0" encoding="utf-8"?>
<p:tagLst xmlns:p="http://schemas.openxmlformats.org/presentationml/2006/main">
  <p:tag name="PA" val="v5.2.7"/>
</p:tagLst>
</file>

<file path=ppt/tags/tag66.xml><?xml version="1.0" encoding="utf-8"?>
<p:tagLst xmlns:p="http://schemas.openxmlformats.org/presentationml/2006/main">
  <p:tag name="PA" val="v5.2.7"/>
</p:tagLst>
</file>

<file path=ppt/tags/tag67.xml><?xml version="1.0" encoding="utf-8"?>
<p:tagLst xmlns:p="http://schemas.openxmlformats.org/presentationml/2006/main">
  <p:tag name="PA" val="v5.2.7"/>
</p:tagLst>
</file>

<file path=ppt/tags/tag68.xml><?xml version="1.0" encoding="utf-8"?>
<p:tagLst xmlns:p="http://schemas.openxmlformats.org/presentationml/2006/main">
  <p:tag name="PA" val="v5.2.7"/>
</p:tagLst>
</file>

<file path=ppt/tags/tag69.xml><?xml version="1.0" encoding="utf-8"?>
<p:tagLst xmlns:p="http://schemas.openxmlformats.org/presentationml/2006/main">
  <p:tag name="PA" val="v5.2.7"/>
</p:tagLst>
</file>

<file path=ppt/tags/tag7.xml><?xml version="1.0" encoding="utf-8"?>
<p:tagLst xmlns:p="http://schemas.openxmlformats.org/presentationml/2006/main">
  <p:tag name="PA" val="v5.2.7"/>
</p:tagLst>
</file>

<file path=ppt/tags/tag70.xml><?xml version="1.0" encoding="utf-8"?>
<p:tagLst xmlns:p="http://schemas.openxmlformats.org/presentationml/2006/main">
  <p:tag name="PA" val="v5.2.7"/>
</p:tagLst>
</file>

<file path=ppt/tags/tag71.xml><?xml version="1.0" encoding="utf-8"?>
<p:tagLst xmlns:p="http://schemas.openxmlformats.org/presentationml/2006/main">
  <p:tag name="PA" val="v5.2.7"/>
</p:tagLst>
</file>

<file path=ppt/tags/tag72.xml><?xml version="1.0" encoding="utf-8"?>
<p:tagLst xmlns:p="http://schemas.openxmlformats.org/presentationml/2006/main">
  <p:tag name="PA" val="v5.2.7"/>
</p:tagLst>
</file>

<file path=ppt/tags/tag73.xml><?xml version="1.0" encoding="utf-8"?>
<p:tagLst xmlns:p="http://schemas.openxmlformats.org/presentationml/2006/main">
  <p:tag name="PA" val="v5.2.7"/>
</p:tagLst>
</file>

<file path=ppt/tags/tag74.xml><?xml version="1.0" encoding="utf-8"?>
<p:tagLst xmlns:p="http://schemas.openxmlformats.org/presentationml/2006/main">
  <p:tag name="PA" val="v5.2.7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6.xml><?xml version="1.0" encoding="utf-8"?>
<p:tagLst xmlns:p="http://schemas.openxmlformats.org/presentationml/2006/main">
  <p:tag name="KSO_WM_DOC_GUID" val="{7d311b73-f9d3-4b91-b6f8-c98d9cfd796f}"/>
</p:tagLst>
</file>

<file path=ppt/tags/tag8.xml><?xml version="1.0" encoding="utf-8"?>
<p:tagLst xmlns:p="http://schemas.openxmlformats.org/presentationml/2006/main">
  <p:tag name="PA" val="v5.2.7"/>
</p:tagLst>
</file>

<file path=ppt/tags/tag9.xml><?xml version="1.0" encoding="utf-8"?>
<p:tagLst xmlns:p="http://schemas.openxmlformats.org/presentationml/2006/main">
  <p:tag name="PA" val="v5.2.7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Presentation</Application>
  <PresentationFormat>宽屏</PresentationFormat>
  <Paragraphs>112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Microsoft YaHei</vt:lpstr>
      <vt:lpstr>Wingdings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Tools and Technologies Used: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Limitations: </vt:lpstr>
      <vt:lpstr>Future Scope Of Work: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1323</cp:revision>
  <dcterms:created xsi:type="dcterms:W3CDTF">2018-03-01T02:03:00Z</dcterms:created>
  <dcterms:modified xsi:type="dcterms:W3CDTF">2023-06-22T02:36:19Z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KSORubyTemplateID">
    <vt:lpwstr>2</vt:lpwstr>
  </property>
  <property fmtid="{D5CDD505-2E9C-101B-9397-08002B2CF9AE}" pid="4" name="ICV">
    <vt:lpwstr>09BC866920D549118CF8FCBFD384D35E</vt:lpwstr>
  </property>
</Properties>
</file>